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ppt/activeX/activeX2.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57" r:id="rId3"/>
    <p:sldId id="258" r:id="rId4"/>
    <p:sldId id="266" r:id="rId5"/>
    <p:sldId id="267" r:id="rId6"/>
    <p:sldId id="268" r:id="rId7"/>
    <p:sldId id="259" r:id="rId8"/>
    <p:sldId id="260" r:id="rId9"/>
    <p:sldId id="269" r:id="rId10"/>
    <p:sldId id="275" r:id="rId11"/>
    <p:sldId id="261" r:id="rId12"/>
    <p:sldId id="263" r:id="rId13"/>
    <p:sldId id="262" r:id="rId14"/>
    <p:sldId id="276" r:id="rId15"/>
    <p:sldId id="264" r:id="rId16"/>
    <p:sldId id="265" r:id="rId17"/>
    <p:sldId id="270" r:id="rId18"/>
    <p:sldId id="271" r:id="rId19"/>
    <p:sldId id="272" r:id="rId20"/>
    <p:sldId id="273" r:id="rId21"/>
    <p:sldId id="274"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120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activeX/activeX1.xml><?xml version="1.0" encoding="utf-8"?>
<ax:ocx xmlns:ax="http://schemas.microsoft.com/office/2006/activeX" xmlns:r="http://schemas.openxmlformats.org/officeDocument/2006/relationships" ax:classid="{D27CDB6E-AE6D-11CF-96B8-444553540000}" ax:persistence="persistPropertyBag">
  <ax:ocxPr ax:name="_cx" ax:value="21806"/>
  <ax:ocxPr ax:name="_cy" ax:value="15663"/>
  <ax:ocxPr ax:name="FlashVars" ax:value=""/>
  <ax:ocxPr ax:name="Movie" ax:value="http://www.youtube.com/v/xk8oMyNMsyM"/>
  <ax:ocxPr ax:name="Src" ax:value="http://www.youtube.com/v/xk8oMyNMsyM"/>
  <ax:ocxPr ax:name="WMode" ax:value="Window"/>
  <ax:ocxPr ax:name="Play" ax:value="0"/>
  <ax:ocxPr ax:name="Loop" ax:value="-1"/>
  <ax:ocxPr ax:name="Quality" ax:value="High"/>
  <ax:ocxPr ax:name="SAlign" ax:value="LT"/>
  <ax:ocxPr ax:name="Menu" ax:value="-1"/>
  <ax:ocxPr ax:name="Base" ax:value=""/>
  <ax:ocxPr ax:name="AllowScriptAccess" ax:value=""/>
  <ax:ocxPr ax:name="Scale" ax:value="NoScale"/>
  <ax:ocxPr ax:name="DeviceFont" ax:value="0"/>
  <ax:ocxPr ax:name="EmbedMovie" ax:value="0"/>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activeX/activeX2.xml><?xml version="1.0" encoding="utf-8"?>
<ax:ocx xmlns:ax="http://schemas.microsoft.com/office/2006/activeX" xmlns:r="http://schemas.openxmlformats.org/officeDocument/2006/relationships" ax:classid="{D27CDB6E-AE6D-11CF-96B8-444553540000}" ax:persistence="persistPropertyBag">
  <ax:ocxPr ax:name="_cx" ax:value="20316"/>
  <ax:ocxPr ax:name="_cy" ax:value="14393"/>
  <ax:ocxPr ax:name="FlashVars" ax:value=""/>
  <ax:ocxPr ax:name="Movie" ax:value="http://www.youtube.com/v/g7LF5II0wIY"/>
  <ax:ocxPr ax:name="Src" ax:value="http://www.youtube.com/v/g7LF5II0wIY"/>
  <ax:ocxPr ax:name="WMode" ax:value="Window"/>
  <ax:ocxPr ax:name="Play" ax:value="0"/>
  <ax:ocxPr ax:name="Loop" ax:value="-1"/>
  <ax:ocxPr ax:name="Quality" ax:value="High"/>
  <ax:ocxPr ax:name="SAlign" ax:value="LT"/>
  <ax:ocxPr ax:name="Menu" ax:value="-1"/>
  <ax:ocxPr ax:name="Base" ax:value=""/>
  <ax:ocxPr ax:name="AllowScriptAccess" ax:value=""/>
  <ax:ocxPr ax:name="Scale" ax:value="NoScale"/>
  <ax:ocxPr ax:name="DeviceFont" ax:value="0"/>
  <ax:ocxPr ax:name="EmbedMovie" ax:value="0"/>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03B9A2-145C-4A96-8DA2-09E11873312D}" type="datetimeFigureOut">
              <a:rPr lang="en-US" smtClean="0"/>
              <a:t>2/19/2014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98913F-8180-4833-BB6F-47A2C48083CA}" type="slidenum">
              <a:rPr lang="en-US" smtClean="0"/>
              <a:t>‹#›</a:t>
            </a:fld>
            <a:endParaRPr lang="en-US"/>
          </a:p>
        </p:txBody>
      </p:sp>
    </p:spTree>
    <p:extLst>
      <p:ext uri="{BB962C8B-B14F-4D97-AF65-F5344CB8AC3E}">
        <p14:creationId xmlns:p14="http://schemas.microsoft.com/office/powerpoint/2010/main" val="521388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frame</a:t>
            </a:r>
            <a:r>
              <a:rPr lang="en-US" baseline="0" dirty="0" smtClean="0"/>
              <a:t> is visible in slideshow mode.</a:t>
            </a:r>
            <a:endParaRPr lang="en-US" dirty="0"/>
          </a:p>
        </p:txBody>
      </p:sp>
      <p:sp>
        <p:nvSpPr>
          <p:cNvPr id="4" name="Slide Number Placeholder 3"/>
          <p:cNvSpPr>
            <a:spLocks noGrp="1"/>
          </p:cNvSpPr>
          <p:nvPr>
            <p:ph type="sldNum" sz="quarter" idx="10"/>
          </p:nvPr>
        </p:nvSpPr>
        <p:spPr/>
        <p:txBody>
          <a:bodyPr/>
          <a:lstStyle/>
          <a:p>
            <a:fld id="{A798913F-8180-4833-BB6F-47A2C48083CA}" type="slidenum">
              <a:rPr lang="en-US" smtClean="0"/>
              <a:t>10</a:t>
            </a:fld>
            <a:endParaRPr lang="en-US"/>
          </a:p>
        </p:txBody>
      </p:sp>
    </p:spTree>
    <p:extLst>
      <p:ext uri="{BB962C8B-B14F-4D97-AF65-F5344CB8AC3E}">
        <p14:creationId xmlns:p14="http://schemas.microsoft.com/office/powerpoint/2010/main" val="3262498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lstStyle>
          <a:p>
            <a:fld id="{F48AA345-91B8-4DEB-BF90-7F2EB3EF83F0}" type="datetimeFigureOut">
              <a:rPr lang="en-US" altLang="en-US"/>
              <a:pPr/>
              <a:t>2/19/2014</a:t>
            </a:fld>
            <a:endParaRPr lang="en-US" altLang="en-US"/>
          </a:p>
        </p:txBody>
      </p:sp>
      <p:sp>
        <p:nvSpPr>
          <p:cNvPr id="16" name="Footer Placeholder 16"/>
          <p:cNvSpPr>
            <a:spLocks noGrp="1"/>
          </p:cNvSpPr>
          <p:nvPr>
            <p:ph type="ftr" sz="quarter" idx="11"/>
          </p:nvPr>
        </p:nvSpPr>
        <p:spPr/>
        <p:txBody>
          <a:bodyPr/>
          <a:lstStyle>
            <a:lvl1pPr>
              <a:defRPr/>
            </a:lvl1pPr>
          </a:lstStyle>
          <a:p>
            <a:endParaRPr lang="en-US"/>
          </a:p>
        </p:txBody>
      </p:sp>
      <p:sp>
        <p:nvSpPr>
          <p:cNvPr id="17" name="Slide Number Placeholder 28"/>
          <p:cNvSpPr>
            <a:spLocks noGrp="1"/>
          </p:cNvSpPr>
          <p:nvPr>
            <p:ph type="sldNum" sz="quarter" idx="12"/>
          </p:nvPr>
        </p:nvSpPr>
        <p:spPr/>
        <p:txBody>
          <a:bodyPr/>
          <a:lstStyle>
            <a:lvl1pPr>
              <a:defRPr/>
            </a:lvl1pPr>
          </a:lstStyle>
          <a:p>
            <a:fld id="{28EB56B4-DCBE-452C-984D-77A8BAD71CAC}" type="slidenum">
              <a:rPr lang="en-US" altLang="en-US"/>
              <a:pPr/>
              <a:t>‹#›</a:t>
            </a:fld>
            <a:endParaRPr lang="en-US" altLang="en-US"/>
          </a:p>
        </p:txBody>
      </p:sp>
    </p:spTree>
    <p:extLst>
      <p:ext uri="{BB962C8B-B14F-4D97-AF65-F5344CB8AC3E}">
        <p14:creationId xmlns:p14="http://schemas.microsoft.com/office/powerpoint/2010/main" val="2302668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4985317B-FA9E-4AC5-8FEA-DF82DCFB6AED}" type="datetimeFigureOut">
              <a:rPr lang="en-US" altLang="en-US"/>
              <a:pPr/>
              <a:t>2/19/2014</a:t>
            </a:fld>
            <a:endParaRPr lang="en-US" alt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fld id="{0D59B0C8-34EF-4699-9A6F-C6AB6A0E5C1F}" type="slidenum">
              <a:rPr lang="en-US" altLang="en-US"/>
              <a:pPr/>
              <a:t>‹#›</a:t>
            </a:fld>
            <a:endParaRPr lang="en-US" altLang="en-US"/>
          </a:p>
        </p:txBody>
      </p:sp>
    </p:spTree>
    <p:extLst>
      <p:ext uri="{BB962C8B-B14F-4D97-AF65-F5344CB8AC3E}">
        <p14:creationId xmlns:p14="http://schemas.microsoft.com/office/powerpoint/2010/main" val="2920617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41848A7E-3E8D-43EF-BA42-C221CBB966E5}" type="datetimeFigureOut">
              <a:rPr lang="en-US" altLang="en-US"/>
              <a:pPr/>
              <a:t>2/19/2014</a:t>
            </a:fld>
            <a:endParaRPr lang="en-US" alt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fld id="{9A2005A4-4CD9-4218-953E-CCB411E9FF60}" type="slidenum">
              <a:rPr lang="en-US" altLang="en-US"/>
              <a:pPr/>
              <a:t>‹#›</a:t>
            </a:fld>
            <a:endParaRPr lang="en-US" altLang="en-US"/>
          </a:p>
        </p:txBody>
      </p:sp>
    </p:spTree>
    <p:extLst>
      <p:ext uri="{BB962C8B-B14F-4D97-AF65-F5344CB8AC3E}">
        <p14:creationId xmlns:p14="http://schemas.microsoft.com/office/powerpoint/2010/main" val="2929412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6B5E69FB-1C34-409F-A7C1-7BD7FBF4EA43}" type="datetimeFigureOut">
              <a:rPr lang="en-US" altLang="en-US"/>
              <a:pPr/>
              <a:t>2/19/2014</a:t>
            </a:fld>
            <a:endParaRPr lang="en-US" alt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fld id="{749C4D08-4477-4C6E-B7BD-4A4802C7CF17}" type="slidenum">
              <a:rPr lang="en-US" altLang="en-US"/>
              <a:pPr/>
              <a:t>‹#›</a:t>
            </a:fld>
            <a:endParaRPr lang="en-US" altLang="en-US"/>
          </a:p>
        </p:txBody>
      </p:sp>
    </p:spTree>
    <p:extLst>
      <p:ext uri="{BB962C8B-B14F-4D97-AF65-F5344CB8AC3E}">
        <p14:creationId xmlns:p14="http://schemas.microsoft.com/office/powerpoint/2010/main" val="3512481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7"/>
          <p:cNvSpPr>
            <a:spLocks/>
          </p:cNvSpPr>
          <p:nvPr/>
        </p:nvSpPr>
        <p:spPr bwMode="auto">
          <a:xfrm>
            <a:off x="4829175" y="1073150"/>
            <a:ext cx="4321175" cy="5791200"/>
          </a:xfrm>
          <a:custGeom>
            <a:avLst/>
            <a:gdLst>
              <a:gd name="T0" fmla="*/ 0 w 2736"/>
              <a:gd name="T1" fmla="*/ 5791200 h 3648"/>
              <a:gd name="T2" fmla="*/ 1137151 w 2736"/>
              <a:gd name="T3" fmla="*/ 3200400 h 3648"/>
              <a:gd name="T4" fmla="*/ 4321175 w 2736"/>
              <a:gd name="T5" fmla="*/ 0 h 3648"/>
              <a:gd name="T6" fmla="*/ 4321175 w 2736"/>
              <a:gd name="T7" fmla="*/ 152400 h 3648"/>
              <a:gd name="T8" fmla="*/ 1175056 w 2736"/>
              <a:gd name="T9" fmla="*/ 3235325 h 3648"/>
              <a:gd name="T10" fmla="*/ 75810 w 2736"/>
              <a:gd name="T11" fmla="*/ 5791200 h 3648"/>
              <a:gd name="T12" fmla="*/ 0 w 2736"/>
              <a:gd name="T13" fmla="*/ 5791200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Freeform 18"/>
          <p:cNvSpPr>
            <a:spLocks/>
          </p:cNvSpPr>
          <p:nvPr/>
        </p:nvSpPr>
        <p:spPr bwMode="auto">
          <a:xfrm>
            <a:off x="374650" y="0"/>
            <a:ext cx="5513388" cy="6615113"/>
          </a:xfrm>
          <a:custGeom>
            <a:avLst/>
            <a:gdLst>
              <a:gd name="T0" fmla="*/ 0 w 3504"/>
              <a:gd name="T1" fmla="*/ 6538193 h 4128"/>
              <a:gd name="T2" fmla="*/ 0 w 3504"/>
              <a:gd name="T3" fmla="*/ 6615113 h 4128"/>
              <a:gd name="T4" fmla="*/ 5513388 w 3504"/>
              <a:gd name="T5" fmla="*/ 4230596 h 4128"/>
              <a:gd name="T6" fmla="*/ 4531552 w 3504"/>
              <a:gd name="T7" fmla="*/ 0 h 4128"/>
              <a:gd name="T8" fmla="*/ 4456026 w 3504"/>
              <a:gd name="T9" fmla="*/ 0 h 4128"/>
              <a:gd name="T10" fmla="*/ 5452023 w 3504"/>
              <a:gd name="T11" fmla="*/ 4196943 h 4128"/>
              <a:gd name="T12" fmla="*/ 0 w 3504"/>
              <a:gd name="T13" fmla="*/ 6538193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a typeface="+mn-ea"/>
            </a:endParaRPr>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a typeface="+mn-ea"/>
            </a:endParaRPr>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a typeface="+mn-ea"/>
            </a:endParaRPr>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a typeface="+mn-ea"/>
            </a:endParaRPr>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a typeface="+mn-ea"/>
            </a:endParaRPr>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a typeface="+mn-ea"/>
            </a:endParaRPr>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a typeface="+mn-ea"/>
            </a:endParaRPr>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a typeface="+mn-ea"/>
            </a:endParaRPr>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a typeface="+mn-ea"/>
            </a:endParaRPr>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a typeface="+mn-ea"/>
            </a:endParaRPr>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a typeface="+mn-ea"/>
            </a:endParaRPr>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a typeface="+mn-ea"/>
            </a:endParaRPr>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a typeface="+mn-ea"/>
            </a:endParaRPr>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lstStyle>
          <a:p>
            <a:fld id="{82F4FF6F-216C-4EA4-BE82-32CDF566C962}" type="datetimeFigureOut">
              <a:rPr lang="en-US" altLang="en-US"/>
              <a:pPr/>
              <a:t>2/19/2014</a:t>
            </a:fld>
            <a:endParaRPr lang="en-US" altLang="en-US"/>
          </a:p>
        </p:txBody>
      </p:sp>
      <p:sp>
        <p:nvSpPr>
          <p:cNvPr id="26" name="Footer Placeholder 4"/>
          <p:cNvSpPr>
            <a:spLocks noGrp="1"/>
          </p:cNvSpPr>
          <p:nvPr>
            <p:ph type="ftr" sz="quarter" idx="11"/>
          </p:nvPr>
        </p:nvSpPr>
        <p:spPr/>
        <p:txBody>
          <a:bodyPr/>
          <a:lstStyle>
            <a:lvl1pPr>
              <a:defRPr/>
            </a:lvl1pPr>
          </a:lstStyle>
          <a:p>
            <a:endParaRPr lang="en-US"/>
          </a:p>
        </p:txBody>
      </p:sp>
      <p:sp>
        <p:nvSpPr>
          <p:cNvPr id="27" name="Slide Number Placeholder 5"/>
          <p:cNvSpPr>
            <a:spLocks noGrp="1"/>
          </p:cNvSpPr>
          <p:nvPr>
            <p:ph type="sldNum" sz="quarter" idx="12"/>
          </p:nvPr>
        </p:nvSpPr>
        <p:spPr/>
        <p:txBody>
          <a:bodyPr/>
          <a:lstStyle>
            <a:lvl1pPr>
              <a:defRPr/>
            </a:lvl1pPr>
          </a:lstStyle>
          <a:p>
            <a:fld id="{429D2261-3F89-4DF0-AA67-FA5534368EBC}" type="slidenum">
              <a:rPr lang="en-US" altLang="en-US"/>
              <a:pPr/>
              <a:t>‹#›</a:t>
            </a:fld>
            <a:endParaRPr lang="en-US" altLang="en-US"/>
          </a:p>
        </p:txBody>
      </p:sp>
    </p:spTree>
    <p:extLst>
      <p:ext uri="{BB962C8B-B14F-4D97-AF65-F5344CB8AC3E}">
        <p14:creationId xmlns:p14="http://schemas.microsoft.com/office/powerpoint/2010/main" val="3736923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35D67DB-A575-4F5F-AD75-0EF89369C88F}" type="datetimeFigureOut">
              <a:rPr lang="en-US" altLang="en-US"/>
              <a:pPr/>
              <a:t>2/19/2014</a:t>
            </a:fld>
            <a:endParaRPr lang="en-US" alt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2A71979-041B-4888-BFD3-2F5A8F182C70}" type="slidenum">
              <a:rPr lang="en-US" altLang="en-US"/>
              <a:pPr/>
              <a:t>‹#›</a:t>
            </a:fld>
            <a:endParaRPr lang="en-US" altLang="en-US"/>
          </a:p>
        </p:txBody>
      </p:sp>
    </p:spTree>
    <p:extLst>
      <p:ext uri="{BB962C8B-B14F-4D97-AF65-F5344CB8AC3E}">
        <p14:creationId xmlns:p14="http://schemas.microsoft.com/office/powerpoint/2010/main" val="1229728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lstStyle>
          <a:p>
            <a:fld id="{F4D81422-0DE8-4E21-A826-4B2187345678}" type="datetimeFigureOut">
              <a:rPr lang="en-US" altLang="en-US"/>
              <a:pPr/>
              <a:t>2/19/2014</a:t>
            </a:fld>
            <a:endParaRPr lang="en-US" altLang="en-US"/>
          </a:p>
        </p:txBody>
      </p:sp>
      <p:sp>
        <p:nvSpPr>
          <p:cNvPr id="18" name="Footer Placeholder 7"/>
          <p:cNvSpPr>
            <a:spLocks noGrp="1"/>
          </p:cNvSpPr>
          <p:nvPr>
            <p:ph type="ftr" sz="quarter" idx="11"/>
          </p:nvPr>
        </p:nvSpPr>
        <p:spPr/>
        <p:txBody>
          <a:bodyPr/>
          <a:lstStyle>
            <a:lvl1pPr>
              <a:defRPr/>
            </a:lvl1pPr>
          </a:lstStyle>
          <a:p>
            <a:endParaRPr lang="en-US"/>
          </a:p>
        </p:txBody>
      </p:sp>
      <p:sp>
        <p:nvSpPr>
          <p:cNvPr id="19" name="Slide Number Placeholder 8"/>
          <p:cNvSpPr>
            <a:spLocks noGrp="1"/>
          </p:cNvSpPr>
          <p:nvPr>
            <p:ph type="sldNum" sz="quarter" idx="12"/>
          </p:nvPr>
        </p:nvSpPr>
        <p:spPr/>
        <p:txBody>
          <a:bodyPr/>
          <a:lstStyle>
            <a:lvl1pPr>
              <a:defRPr/>
            </a:lvl1pPr>
          </a:lstStyle>
          <a:p>
            <a:fld id="{14F0E3C0-2C51-47AF-9755-B55CC4E60C2B}" type="slidenum">
              <a:rPr lang="en-US" altLang="en-US"/>
              <a:pPr/>
              <a:t>‹#›</a:t>
            </a:fld>
            <a:endParaRPr lang="en-US" altLang="en-US"/>
          </a:p>
        </p:txBody>
      </p:sp>
    </p:spTree>
    <p:extLst>
      <p:ext uri="{BB962C8B-B14F-4D97-AF65-F5344CB8AC3E}">
        <p14:creationId xmlns:p14="http://schemas.microsoft.com/office/powerpoint/2010/main" val="4019971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fld id="{6A4ED4B5-03FA-46EE-8A75-CF069524810B}" type="datetimeFigureOut">
              <a:rPr lang="en-US" altLang="en-US"/>
              <a:pPr/>
              <a:t>2/19/2014</a:t>
            </a:fld>
            <a:endParaRPr lang="en-US" altLang="en-US"/>
          </a:p>
        </p:txBody>
      </p:sp>
      <p:sp>
        <p:nvSpPr>
          <p:cNvPr id="4" name="Footer Placeholder 2"/>
          <p:cNvSpPr>
            <a:spLocks noGrp="1"/>
          </p:cNvSpPr>
          <p:nvPr>
            <p:ph type="ftr" sz="quarter" idx="11"/>
          </p:nvPr>
        </p:nvSpPr>
        <p:spPr/>
        <p:txBody>
          <a:bodyPr/>
          <a:lstStyle>
            <a:lvl1pPr>
              <a:defRPr/>
            </a:lvl1pPr>
          </a:lstStyle>
          <a:p>
            <a:endParaRPr lang="en-US"/>
          </a:p>
        </p:txBody>
      </p:sp>
      <p:sp>
        <p:nvSpPr>
          <p:cNvPr id="5" name="Slide Number Placeholder 22"/>
          <p:cNvSpPr>
            <a:spLocks noGrp="1"/>
          </p:cNvSpPr>
          <p:nvPr>
            <p:ph type="sldNum" sz="quarter" idx="12"/>
          </p:nvPr>
        </p:nvSpPr>
        <p:spPr/>
        <p:txBody>
          <a:bodyPr/>
          <a:lstStyle>
            <a:lvl1pPr>
              <a:defRPr/>
            </a:lvl1pPr>
          </a:lstStyle>
          <a:p>
            <a:fld id="{F504111F-74F0-4E50-A984-3BA87137A45C}" type="slidenum">
              <a:rPr lang="en-US" altLang="en-US"/>
              <a:pPr/>
              <a:t>‹#›</a:t>
            </a:fld>
            <a:endParaRPr lang="en-US" altLang="en-US"/>
          </a:p>
        </p:txBody>
      </p:sp>
    </p:spTree>
    <p:extLst>
      <p:ext uri="{BB962C8B-B14F-4D97-AF65-F5344CB8AC3E}">
        <p14:creationId xmlns:p14="http://schemas.microsoft.com/office/powerpoint/2010/main" val="3365082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F1D0A03-1555-47CD-8FAE-80B357854F4B}" type="datetimeFigureOut">
              <a:rPr lang="en-US" altLang="en-US"/>
              <a:pPr/>
              <a:t>2/19/2014</a:t>
            </a:fld>
            <a:endParaRPr lang="en-US" alt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40D431E-73BB-4BAF-ACE1-35F4853CDC4A}" type="slidenum">
              <a:rPr lang="en-US" altLang="en-US"/>
              <a:pPr/>
              <a:t>‹#›</a:t>
            </a:fld>
            <a:endParaRPr lang="en-US" altLang="en-US"/>
          </a:p>
        </p:txBody>
      </p:sp>
    </p:spTree>
    <p:extLst>
      <p:ext uri="{BB962C8B-B14F-4D97-AF65-F5344CB8AC3E}">
        <p14:creationId xmlns:p14="http://schemas.microsoft.com/office/powerpoint/2010/main" val="30996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fld id="{B383F951-35AA-41A9-A672-BF45550E4B43}" type="datetimeFigureOut">
              <a:rPr lang="en-US" altLang="en-US"/>
              <a:pPr/>
              <a:t>2/19/2014</a:t>
            </a:fld>
            <a:endParaRPr lang="en-US" altLang="en-US"/>
          </a:p>
        </p:txBody>
      </p:sp>
      <p:sp>
        <p:nvSpPr>
          <p:cNvPr id="6" name="Footer Placeholder 2"/>
          <p:cNvSpPr>
            <a:spLocks noGrp="1"/>
          </p:cNvSpPr>
          <p:nvPr>
            <p:ph type="ftr" sz="quarter" idx="11"/>
          </p:nvPr>
        </p:nvSpPr>
        <p:spPr/>
        <p:txBody>
          <a:bodyPr/>
          <a:lstStyle>
            <a:lvl1pPr>
              <a:defRPr/>
            </a:lvl1pPr>
          </a:lstStyle>
          <a:p>
            <a:endParaRPr lang="en-US"/>
          </a:p>
        </p:txBody>
      </p:sp>
      <p:sp>
        <p:nvSpPr>
          <p:cNvPr id="7" name="Slide Number Placeholder 22"/>
          <p:cNvSpPr>
            <a:spLocks noGrp="1"/>
          </p:cNvSpPr>
          <p:nvPr>
            <p:ph type="sldNum" sz="quarter" idx="12"/>
          </p:nvPr>
        </p:nvSpPr>
        <p:spPr/>
        <p:txBody>
          <a:bodyPr/>
          <a:lstStyle>
            <a:lvl1pPr>
              <a:defRPr/>
            </a:lvl1pPr>
          </a:lstStyle>
          <a:p>
            <a:fld id="{C349E421-CC76-4EE9-8A55-44AB58424DCB}" type="slidenum">
              <a:rPr lang="en-US" altLang="en-US"/>
              <a:pPr/>
              <a:t>‹#›</a:t>
            </a:fld>
            <a:endParaRPr lang="en-US" altLang="en-US"/>
          </a:p>
        </p:txBody>
      </p:sp>
    </p:spTree>
    <p:extLst>
      <p:ext uri="{BB962C8B-B14F-4D97-AF65-F5344CB8AC3E}">
        <p14:creationId xmlns:p14="http://schemas.microsoft.com/office/powerpoint/2010/main" val="1697318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1643" y="1294508"/>
              <a:ext cx="88935" cy="7994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3248" y="1393448"/>
              <a:ext cx="125669"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2563" y="1293533"/>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1643" y="1294508"/>
              <a:ext cx="88935" cy="7994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3248" y="1393448"/>
              <a:ext cx="125669"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2563" y="1293533"/>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1642" y="1294507"/>
              <a:ext cx="88934" cy="79944"/>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3248" y="1393447"/>
              <a:ext cx="125667"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2562" y="1293532"/>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lstStyle>
          <a:p>
            <a:fld id="{7285EF77-BC23-4C6C-97B3-C631023195AC}" type="datetimeFigureOut">
              <a:rPr lang="en-US" altLang="en-US"/>
              <a:pPr/>
              <a:t>2/19/2014</a:t>
            </a:fld>
            <a:endParaRPr lang="en-US" altLang="en-US"/>
          </a:p>
        </p:txBody>
      </p:sp>
      <p:sp>
        <p:nvSpPr>
          <p:cNvPr id="20" name="Footer Placeholder 5"/>
          <p:cNvSpPr>
            <a:spLocks noGrp="1"/>
          </p:cNvSpPr>
          <p:nvPr>
            <p:ph type="ftr" sz="quarter" idx="11"/>
          </p:nvPr>
        </p:nvSpPr>
        <p:spPr>
          <a:xfrm>
            <a:off x="914400" y="55563"/>
            <a:ext cx="5562600" cy="365125"/>
          </a:xfrm>
        </p:spPr>
        <p:txBody>
          <a:bodyPr/>
          <a:lstStyle>
            <a:lvl1pPr>
              <a:defRPr/>
            </a:lvl1pPr>
          </a:lstStyle>
          <a:p>
            <a:endParaRPr lang="en-US"/>
          </a:p>
        </p:txBody>
      </p:sp>
      <p:sp>
        <p:nvSpPr>
          <p:cNvPr id="21" name="Slide Number Placeholder 6"/>
          <p:cNvSpPr>
            <a:spLocks noGrp="1"/>
          </p:cNvSpPr>
          <p:nvPr>
            <p:ph type="sldNum" sz="quarter" idx="12"/>
          </p:nvPr>
        </p:nvSpPr>
        <p:spPr>
          <a:xfrm>
            <a:off x="8610600" y="55563"/>
            <a:ext cx="457200" cy="365125"/>
          </a:xfrm>
        </p:spPr>
        <p:txBody>
          <a:bodyPr/>
          <a:lstStyle>
            <a:lvl1pPr>
              <a:defRPr/>
            </a:lvl1pPr>
          </a:lstStyle>
          <a:p>
            <a:fld id="{036BB6B0-7954-49FC-834E-7D825641425D}" type="slidenum">
              <a:rPr lang="en-US" altLang="en-US"/>
              <a:pPr/>
              <a:t>‹#›</a:t>
            </a:fld>
            <a:endParaRPr lang="en-US" altLang="en-US"/>
          </a:p>
        </p:txBody>
      </p:sp>
    </p:spTree>
    <p:extLst>
      <p:ext uri="{BB962C8B-B14F-4D97-AF65-F5344CB8AC3E}">
        <p14:creationId xmlns:p14="http://schemas.microsoft.com/office/powerpoint/2010/main" val="891737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3084"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wrap="square" lIns="91440" tIns="45720" rIns="91440" bIns="45720" numCol="1" anchor="b" anchorCtr="0" compatLnSpc="1">
            <a:prstTxWarp prst="textNoShape">
              <a:avLst/>
            </a:prstTxWarp>
          </a:bodyPr>
          <a:lstStyle>
            <a:lvl1pPr>
              <a:defRPr sz="1100">
                <a:solidFill>
                  <a:schemeClr val="tx2"/>
                </a:solidFill>
                <a:latin typeface="Corbel" pitchFamily="34" charset="0"/>
              </a:defRPr>
            </a:lvl1pPr>
          </a:lstStyle>
          <a:p>
            <a:fld id="{C47C124E-8916-4B44-B533-7DA0084486F2}" type="datetimeFigureOut">
              <a:rPr lang="en-US" altLang="en-US"/>
              <a:pPr/>
              <a:t>2/19/2014</a:t>
            </a:fld>
            <a:endParaRPr lang="en-US" alt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wrap="square" lIns="91440" tIns="45720" rIns="91440" bIns="45720" numCol="1" anchor="b" anchorCtr="0" compatLnSpc="1">
            <a:prstTxWarp prst="textNoShape">
              <a:avLst/>
            </a:prstTxWarp>
          </a:bodyPr>
          <a:lstStyle>
            <a:lvl1pPr algn="r">
              <a:defRPr sz="1100">
                <a:solidFill>
                  <a:schemeClr val="tx2"/>
                </a:solidFill>
                <a:latin typeface="Corbel" pitchFamily="34" charset="0"/>
              </a:defRPr>
            </a:lvl1pPr>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wrap="square" lIns="91440" tIns="45720" rIns="91440" bIns="45720" numCol="1" anchor="b" anchorCtr="0" compatLnSpc="1">
            <a:prstTxWarp prst="textNoShape">
              <a:avLst/>
            </a:prstTxWarp>
          </a:bodyPr>
          <a:lstStyle>
            <a:lvl1pPr>
              <a:defRPr sz="1200">
                <a:solidFill>
                  <a:schemeClr val="tx2"/>
                </a:solidFill>
                <a:latin typeface="Corbel" pitchFamily="34" charset="0"/>
              </a:defRPr>
            </a:lvl1pPr>
          </a:lstStyle>
          <a:p>
            <a:fld id="{A7F70D27-7F29-46EE-83C7-1C744A0AD515}"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763" r:id="rId1"/>
    <p:sldLayoutId id="2147483758" r:id="rId2"/>
    <p:sldLayoutId id="2147483764" r:id="rId3"/>
    <p:sldLayoutId id="2147483765" r:id="rId4"/>
    <p:sldLayoutId id="2147483766" r:id="rId5"/>
    <p:sldLayoutId id="2147483759" r:id="rId6"/>
    <p:sldLayoutId id="2147483767" r:id="rId7"/>
    <p:sldLayoutId id="2147483760" r:id="rId8"/>
    <p:sldLayoutId id="2147483768" r:id="rId9"/>
    <p:sldLayoutId id="2147483761" r:id="rId10"/>
    <p:sldLayoutId id="2147483762" r:id="rId11"/>
  </p:sldLayoutIdLst>
  <p:txStyles>
    <p:titleStyle>
      <a:lvl1pPr algn="l" rtl="0" eaLnBrk="0" fontAlgn="base" hangingPunct="0">
        <a:spcBef>
          <a:spcPct val="0"/>
        </a:spcBef>
        <a:spcAft>
          <a:spcPct val="0"/>
        </a:spcAft>
        <a:defRPr sz="4000" kern="1200" spc="-100">
          <a:solidFill>
            <a:srgbClr val="C1EEFF"/>
          </a:solidFill>
          <a:latin typeface="+mj-lt"/>
          <a:ea typeface="ＭＳ Ｐゴシック" charset="0"/>
          <a:cs typeface="+mj-cs"/>
        </a:defRPr>
      </a:lvl1pPr>
      <a:lvl2pPr algn="l" rtl="0" eaLnBrk="0" fontAlgn="base" hangingPunct="0">
        <a:spcBef>
          <a:spcPct val="0"/>
        </a:spcBef>
        <a:spcAft>
          <a:spcPct val="0"/>
        </a:spcAft>
        <a:defRPr sz="4000">
          <a:solidFill>
            <a:srgbClr val="C1EEFF"/>
          </a:solidFill>
          <a:latin typeface="Consolas" pitchFamily="49" charset="0"/>
          <a:ea typeface="ＭＳ Ｐゴシック" charset="0"/>
        </a:defRPr>
      </a:lvl2pPr>
      <a:lvl3pPr algn="l" rtl="0" eaLnBrk="0" fontAlgn="base" hangingPunct="0">
        <a:spcBef>
          <a:spcPct val="0"/>
        </a:spcBef>
        <a:spcAft>
          <a:spcPct val="0"/>
        </a:spcAft>
        <a:defRPr sz="4000">
          <a:solidFill>
            <a:srgbClr val="C1EEFF"/>
          </a:solidFill>
          <a:latin typeface="Consolas" pitchFamily="49" charset="0"/>
          <a:ea typeface="ＭＳ Ｐゴシック" charset="0"/>
        </a:defRPr>
      </a:lvl3pPr>
      <a:lvl4pPr algn="l" rtl="0" eaLnBrk="0" fontAlgn="base" hangingPunct="0">
        <a:spcBef>
          <a:spcPct val="0"/>
        </a:spcBef>
        <a:spcAft>
          <a:spcPct val="0"/>
        </a:spcAft>
        <a:defRPr sz="4000">
          <a:solidFill>
            <a:srgbClr val="C1EEFF"/>
          </a:solidFill>
          <a:latin typeface="Consolas" pitchFamily="49" charset="0"/>
          <a:ea typeface="ＭＳ Ｐゴシック" charset="0"/>
        </a:defRPr>
      </a:lvl4pPr>
      <a:lvl5pPr algn="l" rtl="0" eaLnBrk="0" fontAlgn="base" hangingPunct="0">
        <a:spcBef>
          <a:spcPct val="0"/>
        </a:spcBef>
        <a:spcAft>
          <a:spcPct val="0"/>
        </a:spcAft>
        <a:defRPr sz="4000">
          <a:solidFill>
            <a:srgbClr val="C1EEFF"/>
          </a:solidFill>
          <a:latin typeface="Consolas" pitchFamily="49" charset="0"/>
          <a:ea typeface="ＭＳ Ｐゴシック"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ＭＳ Ｐゴシック" charset="0"/>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ＭＳ Ｐゴシック" charset="0"/>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ＭＳ Ｐゴシック" charset="0"/>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ＭＳ Ｐゴシック" charset="0"/>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ＭＳ Ｐゴシック" charset="0"/>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hyperlink" Target="http://www.youtube.com/watch?v=xk8oMyNMsyM" TargetMode="External"/><Relationship Id="rId4"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13.png"/><Relationship Id="rId4" Type="http://schemas.openxmlformats.org/officeDocument/2006/relationships/hyperlink" Target="http://www.youtube.com/watch?v=g7LF5II0wIY"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600200"/>
            <a:ext cx="7772400" cy="1975104"/>
          </a:xfrm>
        </p:spPr>
        <p:txBody>
          <a:bodyPr/>
          <a:lstStyle/>
          <a:p>
            <a:pPr eaLnBrk="1" fontAlgn="auto" hangingPunct="1">
              <a:spcAft>
                <a:spcPts val="0"/>
              </a:spcAft>
              <a:defRPr/>
            </a:pPr>
            <a:r>
              <a:rPr lang="en-US" dirty="0" smtClean="0">
                <a:solidFill>
                  <a:schemeClr val="tx2">
                    <a:satMod val="200000"/>
                  </a:schemeClr>
                </a:solidFill>
                <a:ea typeface="+mj-ea"/>
              </a:rPr>
              <a:t>From </a:t>
            </a:r>
            <a:r>
              <a:rPr lang="en-US" dirty="0" err="1" smtClean="0">
                <a:solidFill>
                  <a:schemeClr val="tx2">
                    <a:satMod val="200000"/>
                  </a:schemeClr>
                </a:solidFill>
                <a:ea typeface="+mj-ea"/>
              </a:rPr>
              <a:t>argentina</a:t>
            </a:r>
            <a:r>
              <a:rPr lang="en-US" dirty="0" smtClean="0">
                <a:solidFill>
                  <a:schemeClr val="tx2">
                    <a:satMod val="200000"/>
                  </a:schemeClr>
                </a:solidFill>
                <a:ea typeface="+mj-ea"/>
              </a:rPr>
              <a:t> to the </a:t>
            </a:r>
            <a:br>
              <a:rPr lang="en-US" dirty="0" smtClean="0">
                <a:solidFill>
                  <a:schemeClr val="tx2">
                    <a:satMod val="200000"/>
                  </a:schemeClr>
                </a:solidFill>
                <a:ea typeface="+mj-ea"/>
              </a:rPr>
            </a:br>
            <a:r>
              <a:rPr lang="en-US" dirty="0" smtClean="0">
                <a:solidFill>
                  <a:schemeClr val="tx2">
                    <a:satMod val="200000"/>
                  </a:schemeClr>
                </a:solidFill>
                <a:ea typeface="+mj-ea"/>
              </a:rPr>
              <a:t>war on terror</a:t>
            </a:r>
            <a:endParaRPr lang="en-US" dirty="0">
              <a:solidFill>
                <a:schemeClr val="tx2">
                  <a:satMod val="200000"/>
                </a:schemeClr>
              </a:solidFill>
              <a:ea typeface="+mj-ea"/>
            </a:endParaRPr>
          </a:p>
        </p:txBody>
      </p:sp>
      <p:sp>
        <p:nvSpPr>
          <p:cNvPr id="10243" name="Subtitle 2"/>
          <p:cNvSpPr>
            <a:spLocks noGrp="1"/>
          </p:cNvSpPr>
          <p:nvPr>
            <p:ph type="subTitle" idx="1"/>
          </p:nvPr>
        </p:nvSpPr>
        <p:spPr>
          <a:xfrm>
            <a:off x="914400" y="3429000"/>
            <a:ext cx="7772400" cy="1508125"/>
          </a:xfrm>
        </p:spPr>
        <p:txBody>
          <a:bodyPr/>
          <a:lstStyle/>
          <a:p>
            <a:pPr eaLnBrk="1" hangingPunct="1">
              <a:spcBef>
                <a:spcPct val="0"/>
              </a:spcBef>
            </a:pPr>
            <a:endParaRPr lang="en-US" alt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914400" y="1295400"/>
            <a:ext cx="7772400" cy="914400"/>
          </a:xfrm>
        </p:spPr>
        <p:txBody>
          <a:bodyPr/>
          <a:lstStyle/>
          <a:p>
            <a:pPr>
              <a:defRPr/>
            </a:pPr>
            <a:r>
              <a:rPr lang="en-US" dirty="0" smtClean="0"/>
              <a:t> </a:t>
            </a:r>
            <a:endParaRPr lang="en-US" dirty="0"/>
          </a:p>
        </p:txBody>
      </p:sp>
      <p:sp>
        <p:nvSpPr>
          <p:cNvPr id="1028" name="TextBox 7"/>
          <p:cNvSpPr txBox="1">
            <a:spLocks noChangeArrowheads="1"/>
          </p:cNvSpPr>
          <p:nvPr/>
        </p:nvSpPr>
        <p:spPr bwMode="auto">
          <a:xfrm>
            <a:off x="5486400" y="6324600"/>
            <a:ext cx="358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1200" dirty="0">
                <a:hlinkClick r:id="rId5"/>
              </a:rPr>
              <a:t>http</a:t>
            </a:r>
            <a:r>
              <a:rPr lang="en-US" sz="1200" dirty="0" smtClean="0">
                <a:hlinkClick r:id="rId5"/>
              </a:rPr>
              <a:t>://www.youtube.com/watch?v=xk8oMyNMsyM</a:t>
            </a:r>
            <a:endParaRPr lang="en-US" sz="1200" dirty="0"/>
          </a:p>
          <a:p>
            <a:pPr eaLnBrk="1" hangingPunct="1"/>
            <a:endParaRPr lang="en-US" sz="1200" dirty="0"/>
          </a:p>
        </p:txBody>
      </p:sp>
    </p:spTree>
    <p:controls>
      <mc:AlternateContent xmlns:mc="http://schemas.openxmlformats.org/markup-compatibility/2006">
        <mc:Choice xmlns:v="urn:schemas-microsoft-com:vml" Requires="v">
          <p:control spid="1030" name="ShockwaveFlash1" r:id="rId2" imgW="7849696" imgH="5638095"/>
        </mc:Choice>
        <mc:Fallback>
          <p:control name="ShockwaveFlash1" r:id="rId2" imgW="7849696" imgH="5638095">
            <p:pic>
              <p:nvPicPr>
                <p:cNvPr id="0"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57200"/>
                  <a:ext cx="7848600" cy="5638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ea typeface="+mj-ea"/>
              </a:rPr>
              <a:t>Role of Memory?</a:t>
            </a:r>
            <a:endParaRPr lang="en-US" dirty="0">
              <a:ea typeface="+mj-ea"/>
            </a:endParaRPr>
          </a:p>
        </p:txBody>
      </p:sp>
      <p:pic>
        <p:nvPicPr>
          <p:cNvPr id="19459" name="Content Placeholder 3" descr="La_historia_oficial_1985.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14425" y="1600200"/>
            <a:ext cx="7038975" cy="471646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2763"/>
            <a:ext cx="8229600" cy="914400"/>
          </a:xfrm>
        </p:spPr>
        <p:txBody>
          <a:bodyPr/>
          <a:lstStyle/>
          <a:p>
            <a:pPr eaLnBrk="1" hangingPunct="1">
              <a:defRPr/>
            </a:pPr>
            <a:r>
              <a:rPr lang="en-US" dirty="0" smtClean="0">
                <a:ea typeface="+mj-ea"/>
              </a:rPr>
              <a:t>Motherhood?</a:t>
            </a:r>
            <a:endParaRPr lang="en-US" dirty="0">
              <a:ea typeface="+mj-ea"/>
            </a:endParaRPr>
          </a:p>
        </p:txBody>
      </p:sp>
      <p:sp>
        <p:nvSpPr>
          <p:cNvPr id="20483" name="Content Placeholder 2"/>
          <p:cNvSpPr>
            <a:spLocks noGrp="1"/>
          </p:cNvSpPr>
          <p:nvPr>
            <p:ph sz="half" idx="1"/>
          </p:nvPr>
        </p:nvSpPr>
        <p:spPr>
          <a:xfrm>
            <a:off x="465138" y="1770063"/>
            <a:ext cx="4038600" cy="4525962"/>
          </a:xfrm>
        </p:spPr>
        <p:txBody>
          <a:bodyPr/>
          <a:lstStyle/>
          <a:p>
            <a:pPr eaLnBrk="1" hangingPunct="1"/>
            <a:r>
              <a:rPr lang="en-US" altLang="en-US" sz="3200" smtClean="0">
                <a:ea typeface="ＭＳ Ｐゴシック" pitchFamily="34" charset="-128"/>
              </a:rPr>
              <a:t>Alicia as mother figure who lost her own mother</a:t>
            </a:r>
          </a:p>
          <a:p>
            <a:pPr eaLnBrk="1" hangingPunct="1"/>
            <a:r>
              <a:rPr lang="en-US" altLang="en-US" sz="3200" smtClean="0">
                <a:ea typeface="ＭＳ Ｐゴシック" pitchFamily="34" charset="-128"/>
              </a:rPr>
              <a:t>Mothers of the disappeared</a:t>
            </a:r>
          </a:p>
          <a:p>
            <a:pPr eaLnBrk="1" hangingPunct="1"/>
            <a:r>
              <a:rPr lang="en-US" altLang="en-US" sz="3200" smtClean="0">
                <a:ea typeface="ＭＳ Ｐゴシック" pitchFamily="34" charset="-128"/>
              </a:rPr>
              <a:t>Biological parents  and adoption</a:t>
            </a:r>
          </a:p>
        </p:txBody>
      </p:sp>
      <p:pic>
        <p:nvPicPr>
          <p:cNvPr id="20484" name="Content Placeholder 4" descr="official story 5.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343400" y="838200"/>
            <a:ext cx="4127500" cy="2320925"/>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ea typeface="+mj-ea"/>
              </a:rPr>
              <a:t>Searching for truth </a:t>
            </a:r>
            <a:endParaRPr lang="en-US" dirty="0">
              <a:ea typeface="+mj-ea"/>
            </a:endParaRPr>
          </a:p>
        </p:txBody>
      </p:sp>
      <p:sp>
        <p:nvSpPr>
          <p:cNvPr id="21507" name="Content Placeholder 2"/>
          <p:cNvSpPr>
            <a:spLocks noGrp="1"/>
          </p:cNvSpPr>
          <p:nvPr>
            <p:ph idx="1"/>
          </p:nvPr>
        </p:nvSpPr>
        <p:spPr/>
        <p:txBody>
          <a:bodyPr/>
          <a:lstStyle/>
          <a:p>
            <a:pPr eaLnBrk="1" hangingPunct="1"/>
            <a:r>
              <a:rPr lang="en-US" altLang="en-US" sz="2800" smtClean="0">
                <a:ea typeface="ＭＳ Ｐゴシック" pitchFamily="34" charset="-128"/>
              </a:rPr>
              <a:t>Meeting with the priest. </a:t>
            </a:r>
            <a:r>
              <a:rPr lang="ja-JP" altLang="en-US" sz="2800" smtClean="0">
                <a:ea typeface="ＭＳ Ｐゴシック" pitchFamily="34" charset="-128"/>
              </a:rPr>
              <a:t>“</a:t>
            </a:r>
            <a:r>
              <a:rPr lang="en-US" altLang="ja-JP" sz="2800" smtClean="0">
                <a:ea typeface="ＭＳ Ｐゴシック" pitchFamily="34" charset="-128"/>
              </a:rPr>
              <a:t>I don</a:t>
            </a:r>
            <a:r>
              <a:rPr lang="ja-JP" altLang="en-US" sz="2800" smtClean="0">
                <a:ea typeface="ＭＳ Ｐゴシック" pitchFamily="34" charset="-128"/>
              </a:rPr>
              <a:t>’</a:t>
            </a:r>
            <a:r>
              <a:rPr lang="en-US" altLang="ja-JP" sz="2800" smtClean="0">
                <a:ea typeface="ＭＳ Ｐゴシック" pitchFamily="34" charset="-128"/>
              </a:rPr>
              <a:t>t need absolution. I need the truth.</a:t>
            </a:r>
            <a:r>
              <a:rPr lang="ja-JP" altLang="en-US" sz="2800" smtClean="0">
                <a:ea typeface="ＭＳ Ｐゴシック" pitchFamily="34" charset="-128"/>
              </a:rPr>
              <a:t>”</a:t>
            </a:r>
            <a:r>
              <a:rPr lang="en-US" altLang="ja-JP" sz="2800" smtClean="0">
                <a:ea typeface="ＭＳ Ｐゴシック" pitchFamily="34" charset="-128"/>
              </a:rPr>
              <a:t> (Role of Catholic church)</a:t>
            </a:r>
          </a:p>
          <a:p>
            <a:pPr eaLnBrk="1" hangingPunct="1"/>
            <a:r>
              <a:rPr lang="en-US" altLang="en-US" sz="2800" smtClean="0">
                <a:ea typeface="ＭＳ Ｐゴシック" pitchFamily="34" charset="-128"/>
              </a:rPr>
              <a:t>Meeting with the other teacher. Benitez: </a:t>
            </a:r>
            <a:r>
              <a:rPr lang="ja-JP" altLang="en-US" sz="2800" smtClean="0">
                <a:ea typeface="ＭＳ Ｐゴシック" pitchFamily="34" charset="-128"/>
              </a:rPr>
              <a:t>“</a:t>
            </a:r>
            <a:r>
              <a:rPr lang="en-US" altLang="ja-JP" sz="2800" smtClean="0">
                <a:ea typeface="ＭＳ Ｐゴシック" pitchFamily="34" charset="-128"/>
              </a:rPr>
              <a:t>It</a:t>
            </a:r>
            <a:r>
              <a:rPr lang="ja-JP" altLang="en-US" sz="2800" smtClean="0">
                <a:ea typeface="ＭＳ Ｐゴシック" pitchFamily="34" charset="-128"/>
              </a:rPr>
              <a:t>’</a:t>
            </a:r>
            <a:r>
              <a:rPr lang="en-US" altLang="ja-JP" sz="2800" smtClean="0">
                <a:ea typeface="ＭＳ Ｐゴシック" pitchFamily="34" charset="-128"/>
              </a:rPr>
              <a:t>s always easier to believe it</a:t>
            </a:r>
            <a:r>
              <a:rPr lang="ja-JP" altLang="en-US" sz="2800" smtClean="0">
                <a:ea typeface="ＭＳ Ｐゴシック" pitchFamily="34" charset="-128"/>
              </a:rPr>
              <a:t>’</a:t>
            </a:r>
            <a:r>
              <a:rPr lang="en-US" altLang="ja-JP" sz="2800" smtClean="0">
                <a:ea typeface="ＭＳ Ｐゴシック" pitchFamily="34" charset="-128"/>
              </a:rPr>
              <a:t>s impossible, right?</a:t>
            </a:r>
            <a:r>
              <a:rPr lang="ja-JP" altLang="en-US" sz="2800" smtClean="0">
                <a:ea typeface="ＭＳ Ｐゴシック" pitchFamily="34" charset="-128"/>
              </a:rPr>
              <a:t>”</a:t>
            </a:r>
            <a:r>
              <a:rPr lang="en-US" altLang="ja-JP" sz="2800" smtClean="0">
                <a:ea typeface="ＭＳ Ｐゴシック" pitchFamily="34" charset="-128"/>
              </a:rPr>
              <a:t> (Educational institutions)</a:t>
            </a:r>
          </a:p>
          <a:p>
            <a:pPr eaLnBrk="1" hangingPunct="1"/>
            <a:r>
              <a:rPr lang="en-US" altLang="en-US" sz="2800" smtClean="0">
                <a:ea typeface="ＭＳ Ｐゴシック" pitchFamily="34" charset="-128"/>
              </a:rPr>
              <a:t>Meeting with the Mothers of the Plaza de Mayo. </a:t>
            </a:r>
            <a:r>
              <a:rPr lang="ja-JP" altLang="en-US" sz="2800" smtClean="0">
                <a:ea typeface="ＭＳ Ｐゴシック" pitchFamily="34" charset="-128"/>
              </a:rPr>
              <a:t>“</a:t>
            </a:r>
            <a:r>
              <a:rPr lang="en-US" altLang="ja-JP" sz="2800" smtClean="0">
                <a:ea typeface="ＭＳ Ｐゴシック" pitchFamily="34" charset="-128"/>
              </a:rPr>
              <a:t>It</a:t>
            </a:r>
            <a:r>
              <a:rPr lang="ja-JP" altLang="en-US" sz="2800" smtClean="0">
                <a:ea typeface="ＭＳ Ｐゴシック" pitchFamily="34" charset="-128"/>
              </a:rPr>
              <a:t>’</a:t>
            </a:r>
            <a:r>
              <a:rPr lang="en-US" altLang="ja-JP" sz="2800" smtClean="0">
                <a:ea typeface="ＭＳ Ｐゴシック" pitchFamily="34" charset="-128"/>
              </a:rPr>
              <a:t>s important to remember.</a:t>
            </a:r>
            <a:r>
              <a:rPr lang="ja-JP" altLang="en-US" sz="2800" smtClean="0">
                <a:ea typeface="ＭＳ Ｐゴシック" pitchFamily="34" charset="-128"/>
              </a:rPr>
              <a:t>”</a:t>
            </a:r>
            <a:r>
              <a:rPr lang="en-US" altLang="ja-JP" sz="2800" smtClean="0">
                <a:ea typeface="ＭＳ Ｐゴシック" pitchFamily="34" charset="-128"/>
              </a:rPr>
              <a:t> (Civic participation)</a:t>
            </a:r>
          </a:p>
          <a:p>
            <a:pPr eaLnBrk="1" hangingPunct="1"/>
            <a:r>
              <a:rPr lang="en-US" altLang="en-US" sz="2800" smtClean="0">
                <a:ea typeface="ＭＳ Ｐゴシック" pitchFamily="34" charset="-128"/>
              </a:rPr>
              <a:t>Role of newspapers, photography, and memory.</a:t>
            </a:r>
          </a:p>
          <a:p>
            <a:pPr eaLnBrk="1" hangingPunct="1"/>
            <a:endParaRPr lang="en-US" altLang="en-US" sz="2800" smtClean="0">
              <a:ea typeface="ＭＳ Ｐゴシック" pitchFamily="3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3"/>
          <p:cNvSpPr txBox="1">
            <a:spLocks noChangeArrowheads="1"/>
          </p:cNvSpPr>
          <p:nvPr/>
        </p:nvSpPr>
        <p:spPr bwMode="auto">
          <a:xfrm>
            <a:off x="5562600" y="6310313"/>
            <a:ext cx="33528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1200" dirty="0">
                <a:hlinkClick r:id="rId4"/>
              </a:rPr>
              <a:t>http://www.youtube.com/watch?v=g7LF5II0wIY</a:t>
            </a:r>
            <a:endParaRPr lang="en-US" sz="1200" dirty="0"/>
          </a:p>
        </p:txBody>
      </p:sp>
    </p:spTree>
    <p:controls>
      <mc:AlternateContent xmlns:mc="http://schemas.openxmlformats.org/markup-compatibility/2006">
        <mc:Choice xmlns:v="urn:schemas-microsoft-com:vml" Requires="v">
          <p:control spid="2053" name="ShockwaveFlash1" r:id="rId2" imgW="7314286" imgH="5180952"/>
        </mc:Choice>
        <mc:Fallback>
          <p:control name="ShockwaveFlash1" r:id="rId2" imgW="7314286" imgH="5180952">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57200"/>
                  <a:ext cx="7848600" cy="5638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Ctr="0" compatLnSpc="1">
            <a:prstTxWarp prst="textNoShape">
              <a:avLst/>
            </a:prstTxWarp>
          </a:bodyPr>
          <a:lstStyle/>
          <a:p>
            <a:pPr eaLnBrk="1" hangingPunct="1"/>
            <a:r>
              <a:rPr lang="en-US" smtClean="0">
                <a:ea typeface="ＭＳ Ｐゴシック" pitchFamily="34" charset="-128"/>
              </a:rPr>
              <a:t>Truth about her husband,  class and status</a:t>
            </a:r>
            <a:br>
              <a:rPr lang="en-US" smtClean="0">
                <a:ea typeface="ＭＳ Ｐゴシック" pitchFamily="34" charset="-128"/>
              </a:rPr>
            </a:br>
            <a:r>
              <a:rPr lang="en-US" smtClean="0">
                <a:ea typeface="ＭＳ Ｐゴシック" pitchFamily="34" charset="-128"/>
              </a:rPr>
              <a:t/>
            </a:r>
            <a:br>
              <a:rPr lang="en-US" smtClean="0">
                <a:ea typeface="ＭＳ Ｐゴシック" pitchFamily="34" charset="-128"/>
              </a:rPr>
            </a:br>
            <a:endParaRPr lang="en-US" smtClean="0">
              <a:ea typeface="ＭＳ Ｐゴシック" pitchFamily="34" charset="-128"/>
            </a:endParaRPr>
          </a:p>
        </p:txBody>
      </p:sp>
      <p:sp>
        <p:nvSpPr>
          <p:cNvPr id="22531" name="Content Placeholder 2"/>
          <p:cNvSpPr>
            <a:spLocks noGrp="1"/>
          </p:cNvSpPr>
          <p:nvPr>
            <p:ph idx="1"/>
          </p:nvPr>
        </p:nvSpPr>
        <p:spPr>
          <a:xfrm>
            <a:off x="609600" y="1981200"/>
            <a:ext cx="7772400" cy="4572000"/>
          </a:xfrm>
        </p:spPr>
        <p:txBody>
          <a:bodyPr/>
          <a:lstStyle/>
          <a:p>
            <a:pPr eaLnBrk="1" hangingPunct="1"/>
            <a:r>
              <a:rPr lang="en-US" altLang="en-US" smtClean="0">
                <a:ea typeface="ＭＳ Ｐゴシック" pitchFamily="34" charset="-128"/>
              </a:rPr>
              <a:t>Works for a high-powered company</a:t>
            </a:r>
          </a:p>
          <a:p>
            <a:pPr eaLnBrk="1" hangingPunct="1"/>
            <a:r>
              <a:rPr lang="en-US" altLang="en-US" smtClean="0">
                <a:ea typeface="ＭＳ Ｐゴシック" pitchFamily="34" charset="-128"/>
              </a:rPr>
              <a:t>His job allows them to have an upper middle class lifestyle and the adopted daughter</a:t>
            </a:r>
          </a:p>
          <a:p>
            <a:pPr eaLnBrk="1" hangingPunct="1"/>
            <a:r>
              <a:rPr lang="en-US" altLang="en-US" smtClean="0">
                <a:ea typeface="ＭＳ Ｐゴシック" pitchFamily="34" charset="-128"/>
              </a:rPr>
              <a:t>Her family structure sets up privilege</a:t>
            </a:r>
          </a:p>
          <a:p>
            <a:pPr eaLnBrk="1" hangingPunct="1"/>
            <a:r>
              <a:rPr lang="ja-JP" altLang="en-US" smtClean="0">
                <a:ea typeface="ＭＳ Ｐゴシック" pitchFamily="34" charset="-128"/>
              </a:rPr>
              <a:t>“</a:t>
            </a:r>
            <a:r>
              <a:rPr lang="en-US" altLang="ja-JP" smtClean="0">
                <a:ea typeface="ＭＳ Ｐゴシック" pitchFamily="34" charset="-128"/>
              </a:rPr>
              <a:t>The foreign debt and the corruption…</a:t>
            </a:r>
          </a:p>
          <a:p>
            <a:pPr eaLnBrk="1" hangingPunct="1"/>
            <a:endParaRPr lang="en-US" alt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ea typeface="+mj-ea"/>
              </a:rPr>
              <a:t>Multinational business</a:t>
            </a:r>
            <a:endParaRPr lang="en-US" dirty="0">
              <a:ea typeface="+mj-ea"/>
            </a:endParaRPr>
          </a:p>
        </p:txBody>
      </p:sp>
      <p:sp>
        <p:nvSpPr>
          <p:cNvPr id="23555" name="Content Placeholder 2"/>
          <p:cNvSpPr>
            <a:spLocks noGrp="1"/>
          </p:cNvSpPr>
          <p:nvPr>
            <p:ph idx="1"/>
          </p:nvPr>
        </p:nvSpPr>
        <p:spPr/>
        <p:txBody>
          <a:bodyPr/>
          <a:lstStyle/>
          <a:p>
            <a:pPr eaLnBrk="1" hangingPunct="1"/>
            <a:r>
              <a:rPr lang="en-US" altLang="en-US" smtClean="0">
                <a:ea typeface="ＭＳ Ｐゴシック" pitchFamily="34" charset="-128"/>
              </a:rPr>
              <a:t>Roberto works in a confusing world of  business ventures. Travels outside the country.</a:t>
            </a:r>
          </a:p>
          <a:p>
            <a:pPr eaLnBrk="1" hangingPunct="1"/>
            <a:r>
              <a:rPr lang="en-US" altLang="en-US" smtClean="0">
                <a:ea typeface="ＭＳ Ｐゴシック" pitchFamily="34" charset="-128"/>
              </a:rPr>
              <a:t>Connections to the military government</a:t>
            </a:r>
          </a:p>
          <a:p>
            <a:pPr eaLnBrk="1" hangingPunct="1"/>
            <a:r>
              <a:rPr lang="en-US" altLang="en-US" smtClean="0">
                <a:ea typeface="ＭＳ Ｐゴシック" pitchFamily="34" charset="-128"/>
              </a:rPr>
              <a:t>Questions about corruption</a:t>
            </a:r>
          </a:p>
          <a:p>
            <a:pPr eaLnBrk="1" hangingPunct="1"/>
            <a:r>
              <a:rPr lang="en-US" altLang="en-US" smtClean="0">
                <a:ea typeface="ＭＳ Ｐゴシック" pitchFamily="34" charset="-128"/>
              </a:rPr>
              <a:t>Associate disappears</a:t>
            </a:r>
          </a:p>
          <a:p>
            <a:pPr eaLnBrk="1" hangingPunct="1"/>
            <a:r>
              <a:rPr lang="en-US" altLang="en-US" smtClean="0">
                <a:ea typeface="ＭＳ Ｐゴシック" pitchFamily="34" charset="-128"/>
              </a:rPr>
              <a:t>Co-workers from the United States or Europe</a:t>
            </a:r>
          </a:p>
          <a:p>
            <a:pPr eaLnBrk="1" hangingPunct="1"/>
            <a:r>
              <a:rPr lang="en-US" altLang="en-US" smtClean="0">
                <a:ea typeface="ＭＳ Ｐゴシック" pitchFamily="34" charset="-128"/>
              </a:rPr>
              <a:t>Roberto’s family questions the ethics of his work</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What is the connection between business and the disappeared?</a:t>
            </a:r>
            <a:endParaRPr lang="en-US" dirty="0">
              <a:ea typeface="+mj-ea"/>
            </a:endParaRPr>
          </a:p>
        </p:txBody>
      </p:sp>
      <p:sp>
        <p:nvSpPr>
          <p:cNvPr id="24579" name="Content Placeholder 2"/>
          <p:cNvSpPr>
            <a:spLocks noGrp="1"/>
          </p:cNvSpPr>
          <p:nvPr>
            <p:ph idx="1"/>
          </p:nvPr>
        </p:nvSpPr>
        <p:spPr>
          <a:xfrm>
            <a:off x="914400" y="2667000"/>
            <a:ext cx="7696200" cy="2971800"/>
          </a:xfrm>
        </p:spPr>
        <p:txBody>
          <a:bodyPr/>
          <a:lstStyle/>
          <a:p>
            <a:r>
              <a:rPr lang="en-US" altLang="en-US" smtClean="0">
                <a:ea typeface="ＭＳ Ｐゴシック" pitchFamily="34" charset="-128"/>
              </a:rPr>
              <a:t>Military rule in Argentina, Chile, and other countries in the 1970s</a:t>
            </a:r>
          </a:p>
          <a:p>
            <a:r>
              <a:rPr lang="en-US" altLang="en-US" smtClean="0">
                <a:ea typeface="ＭＳ Ｐゴシック" pitchFamily="34" charset="-128"/>
              </a:rPr>
              <a:t>Free-market business policies; in Chile supported by Milton Friedman</a:t>
            </a:r>
          </a:p>
          <a:p>
            <a:r>
              <a:rPr lang="en-US" altLang="en-US" smtClean="0">
                <a:ea typeface="ＭＳ Ｐゴシック" pitchFamily="34" charset="-128"/>
              </a:rPr>
              <a:t>Crisis created by the coup and subsequent human rights violations went hand in hand with crisis necessary for economic shock.</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512763"/>
            <a:ext cx="7772400" cy="914400"/>
          </a:xfrm>
        </p:spPr>
        <p:txBody>
          <a:bodyPr/>
          <a:lstStyle/>
          <a:p>
            <a:pPr>
              <a:defRPr/>
            </a:pPr>
            <a:r>
              <a:rPr lang="en-US" dirty="0" smtClean="0">
                <a:ea typeface="+mj-ea"/>
              </a:rPr>
              <a:t>State Terror and Ideology</a:t>
            </a:r>
            <a:endParaRPr lang="en-US" dirty="0">
              <a:ea typeface="+mj-ea"/>
            </a:endParaRPr>
          </a:p>
        </p:txBody>
      </p:sp>
      <p:sp>
        <p:nvSpPr>
          <p:cNvPr id="25603" name="Text Placeholder 2"/>
          <p:cNvSpPr>
            <a:spLocks noGrp="1"/>
          </p:cNvSpPr>
          <p:nvPr>
            <p:ph type="body" idx="1"/>
          </p:nvPr>
        </p:nvSpPr>
        <p:spPr>
          <a:xfrm>
            <a:off x="457200" y="1809750"/>
            <a:ext cx="4040188" cy="639763"/>
          </a:xfrm>
        </p:spPr>
        <p:txBody>
          <a:bodyPr/>
          <a:lstStyle/>
          <a:p>
            <a:pPr marL="73025"/>
            <a:r>
              <a:rPr lang="en-US" altLang="en-US" sz="3200" smtClean="0">
                <a:ea typeface="ＭＳ Ｐゴシック" pitchFamily="34" charset="-128"/>
              </a:rPr>
              <a:t>SHOCK</a:t>
            </a:r>
          </a:p>
        </p:txBody>
      </p:sp>
      <p:sp>
        <p:nvSpPr>
          <p:cNvPr id="25604" name="Text Placeholder 3"/>
          <p:cNvSpPr>
            <a:spLocks noGrp="1"/>
          </p:cNvSpPr>
          <p:nvPr>
            <p:ph type="body" sz="half" idx="3"/>
          </p:nvPr>
        </p:nvSpPr>
        <p:spPr>
          <a:xfrm>
            <a:off x="4645025" y="1809750"/>
            <a:ext cx="4041775" cy="639763"/>
          </a:xfrm>
        </p:spPr>
        <p:txBody>
          <a:bodyPr/>
          <a:lstStyle/>
          <a:p>
            <a:pPr marL="73025"/>
            <a:r>
              <a:rPr lang="en-US" altLang="en-US" sz="3200" smtClean="0">
                <a:ea typeface="ＭＳ Ｐゴシック" pitchFamily="34" charset="-128"/>
              </a:rPr>
              <a:t>UNFETTERED MARKET</a:t>
            </a:r>
          </a:p>
        </p:txBody>
      </p:sp>
      <p:sp>
        <p:nvSpPr>
          <p:cNvPr id="25605" name="Content Placeholder 4"/>
          <p:cNvSpPr>
            <a:spLocks noGrp="1"/>
          </p:cNvSpPr>
          <p:nvPr>
            <p:ph sz="quarter" idx="2"/>
          </p:nvPr>
        </p:nvSpPr>
        <p:spPr>
          <a:xfrm>
            <a:off x="457200" y="2438400"/>
            <a:ext cx="4040188" cy="3959225"/>
          </a:xfrm>
        </p:spPr>
        <p:txBody>
          <a:bodyPr/>
          <a:lstStyle/>
          <a:p>
            <a:pPr lvl="1"/>
            <a:r>
              <a:rPr lang="en-US" altLang="en-US" sz="3200" smtClean="0">
                <a:ea typeface="ＭＳ Ｐゴシック" pitchFamily="34" charset="-128"/>
              </a:rPr>
              <a:t>Human rights violations.</a:t>
            </a:r>
          </a:p>
          <a:p>
            <a:pPr lvl="1"/>
            <a:r>
              <a:rPr lang="en-US" altLang="en-US" sz="3200" smtClean="0">
                <a:ea typeface="ＭＳ Ｐゴシック" pitchFamily="34" charset="-128"/>
              </a:rPr>
              <a:t>Military attack</a:t>
            </a:r>
          </a:p>
          <a:p>
            <a:pPr lvl="1"/>
            <a:r>
              <a:rPr lang="en-US" altLang="en-US" sz="3200" smtClean="0">
                <a:ea typeface="ＭＳ Ｐゴシック" pitchFamily="34" charset="-128"/>
              </a:rPr>
              <a:t>Torture sites</a:t>
            </a:r>
          </a:p>
        </p:txBody>
      </p:sp>
      <p:sp>
        <p:nvSpPr>
          <p:cNvPr id="25606" name="Content Placeholder 5"/>
          <p:cNvSpPr>
            <a:spLocks noGrp="1"/>
          </p:cNvSpPr>
          <p:nvPr>
            <p:ph sz="quarter" idx="4"/>
          </p:nvPr>
        </p:nvSpPr>
        <p:spPr>
          <a:xfrm>
            <a:off x="4648200" y="2667000"/>
            <a:ext cx="4041775" cy="3959225"/>
          </a:xfrm>
        </p:spPr>
        <p:txBody>
          <a:bodyPr/>
          <a:lstStyle/>
          <a:p>
            <a:r>
              <a:rPr lang="en-US" altLang="en-US" sz="3200" smtClean="0">
                <a:ea typeface="ＭＳ Ｐゴシック" pitchFamily="34" charset="-128"/>
              </a:rPr>
              <a:t>Cuts in government services, including education</a:t>
            </a:r>
          </a:p>
          <a:p>
            <a:r>
              <a:rPr lang="en-US" altLang="en-US" sz="3200" smtClean="0">
                <a:ea typeface="ＭＳ Ｐゴシック" pitchFamily="34" charset="-128"/>
              </a:rPr>
              <a:t>International companies </a:t>
            </a:r>
          </a:p>
          <a:p>
            <a:r>
              <a:rPr lang="en-US" altLang="en-US" sz="3200" smtClean="0">
                <a:ea typeface="ＭＳ Ｐゴシック" pitchFamily="34" charset="-128"/>
              </a:rPr>
              <a:t>Decrease in  regulation of businesses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The Shock Doctrine</a:t>
            </a:r>
            <a:endParaRPr lang="en-US" dirty="0">
              <a:ea typeface="+mj-ea"/>
            </a:endParaRPr>
          </a:p>
        </p:txBody>
      </p:sp>
      <p:sp>
        <p:nvSpPr>
          <p:cNvPr id="26627" name="Content Placeholder 2"/>
          <p:cNvSpPr>
            <a:spLocks noGrp="1"/>
          </p:cNvSpPr>
          <p:nvPr>
            <p:ph idx="1"/>
          </p:nvPr>
        </p:nvSpPr>
        <p:spPr>
          <a:xfrm>
            <a:off x="914400" y="1447800"/>
            <a:ext cx="7772400" cy="4572000"/>
          </a:xfrm>
        </p:spPr>
        <p:txBody>
          <a:bodyPr/>
          <a:lstStyle/>
          <a:p>
            <a:r>
              <a:rPr lang="en-US" altLang="en-US" sz="3200" smtClean="0">
                <a:ea typeface="ＭＳ Ｐゴシック" pitchFamily="34" charset="-128"/>
              </a:rPr>
              <a:t>Naomi Klein on the past four decades:</a:t>
            </a:r>
          </a:p>
          <a:p>
            <a:r>
              <a:rPr lang="ja-JP" altLang="en-US" sz="3200" smtClean="0">
                <a:ea typeface="ＭＳ Ｐゴシック" pitchFamily="34" charset="-128"/>
              </a:rPr>
              <a:t>“</a:t>
            </a:r>
            <a:r>
              <a:rPr lang="en-US" altLang="ja-JP" sz="3200" smtClean="0">
                <a:ea typeface="ＭＳ Ｐゴシック" pitchFamily="34" charset="-128"/>
              </a:rPr>
              <a:t>Some of the most infamous human rights violations of this era, which have tended to be viewed as sadistic acts carried out by antidemocratic regimes, were in fact either committed with the deliberate intent of terrorizing the public or actively harnessed to prepare the ground for the introduction of radical free-market </a:t>
            </a:r>
            <a:r>
              <a:rPr lang="ja-JP" altLang="en-US" sz="3200" smtClean="0">
                <a:ea typeface="ＭＳ Ｐゴシック" pitchFamily="34" charset="-128"/>
              </a:rPr>
              <a:t>‘</a:t>
            </a:r>
            <a:r>
              <a:rPr lang="en-US" altLang="ja-JP" sz="3200" smtClean="0">
                <a:ea typeface="ＭＳ Ｐゴシック" pitchFamily="34" charset="-128"/>
              </a:rPr>
              <a:t>reforms.</a:t>
            </a:r>
            <a:r>
              <a:rPr lang="ja-JP" altLang="en-US" sz="3200" smtClean="0">
                <a:ea typeface="ＭＳ Ｐゴシック" pitchFamily="34" charset="-128"/>
              </a:rPr>
              <a:t>’”</a:t>
            </a:r>
            <a:r>
              <a:rPr lang="en-US" altLang="ja-JP" sz="3200" smtClean="0">
                <a:ea typeface="ＭＳ Ｐゴシック" pitchFamily="34" charset="-128"/>
              </a:rPr>
              <a:t> (11)</a:t>
            </a:r>
            <a:endParaRPr lang="en-US" altLang="en-US" sz="3200" smtClean="0">
              <a:ea typeface="ＭＳ Ｐゴシック" pitchFamily="34"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2763"/>
            <a:ext cx="8229600" cy="914400"/>
          </a:xfrm>
        </p:spPr>
        <p:txBody>
          <a:bodyPr/>
          <a:lstStyle/>
          <a:p>
            <a:pPr eaLnBrk="1" fontAlgn="auto" hangingPunct="1">
              <a:spcAft>
                <a:spcPts val="0"/>
              </a:spcAft>
              <a:defRPr/>
            </a:pPr>
            <a:r>
              <a:rPr lang="en-US" dirty="0" smtClean="0">
                <a:solidFill>
                  <a:schemeClr val="tx2">
                    <a:satMod val="200000"/>
                  </a:schemeClr>
                </a:solidFill>
                <a:ea typeface="+mj-ea"/>
              </a:rPr>
              <a:t>Alicia </a:t>
            </a:r>
            <a:r>
              <a:rPr lang="en-US" dirty="0" err="1" smtClean="0">
                <a:solidFill>
                  <a:schemeClr val="tx2">
                    <a:satMod val="200000"/>
                  </a:schemeClr>
                </a:solidFill>
                <a:ea typeface="+mj-ea"/>
              </a:rPr>
              <a:t>Partnoy</a:t>
            </a:r>
            <a:endParaRPr lang="en-US" dirty="0">
              <a:solidFill>
                <a:schemeClr val="tx2">
                  <a:satMod val="200000"/>
                </a:schemeClr>
              </a:solidFill>
              <a:ea typeface="+mj-ea"/>
            </a:endParaRPr>
          </a:p>
        </p:txBody>
      </p:sp>
      <p:sp>
        <p:nvSpPr>
          <p:cNvPr id="3" name="Content Placeholder 2"/>
          <p:cNvSpPr>
            <a:spLocks noGrp="1"/>
          </p:cNvSpPr>
          <p:nvPr>
            <p:ph sz="half" idx="1"/>
          </p:nvPr>
        </p:nvSpPr>
        <p:spPr>
          <a:xfrm>
            <a:off x="465138" y="1770063"/>
            <a:ext cx="4038600" cy="4525962"/>
          </a:xfrm>
        </p:spPr>
        <p:txBody>
          <a:bodyPr>
            <a:normAutofit lnSpcReduction="10000"/>
          </a:bodyPr>
          <a:lstStyle/>
          <a:p>
            <a:pPr marL="411480" eaLnBrk="1" fontAlgn="auto" hangingPunct="1">
              <a:spcAft>
                <a:spcPts val="0"/>
              </a:spcAft>
              <a:buFont typeface="Wingdings"/>
              <a:buChar char=""/>
              <a:defRPr/>
            </a:pPr>
            <a:r>
              <a:rPr lang="en-US" dirty="0" smtClean="0">
                <a:ea typeface="+mn-ea"/>
              </a:rPr>
              <a:t>Detained Jan. 12, 1977 and held for more than two years at various locations</a:t>
            </a:r>
          </a:p>
          <a:p>
            <a:pPr marL="411480" eaLnBrk="1" fontAlgn="auto" hangingPunct="1">
              <a:spcAft>
                <a:spcPts val="0"/>
              </a:spcAft>
              <a:buFont typeface="Wingdings"/>
              <a:buChar char=""/>
              <a:defRPr/>
            </a:pPr>
            <a:r>
              <a:rPr lang="en-US" dirty="0" smtClean="0">
                <a:ea typeface="+mn-ea"/>
              </a:rPr>
              <a:t>The Little School was the name of the first detention center where she was taken.</a:t>
            </a:r>
          </a:p>
          <a:p>
            <a:pPr marL="411480" eaLnBrk="1" fontAlgn="auto" hangingPunct="1">
              <a:spcAft>
                <a:spcPts val="0"/>
              </a:spcAft>
              <a:buFont typeface="Wingdings"/>
              <a:buChar char=""/>
              <a:defRPr/>
            </a:pPr>
            <a:r>
              <a:rPr lang="en-US" dirty="0" smtClean="0">
                <a:ea typeface="+mn-ea"/>
              </a:rPr>
              <a:t>Went into exile and lives in the United States</a:t>
            </a:r>
            <a:endParaRPr lang="en-US" dirty="0">
              <a:ea typeface="+mn-ea"/>
            </a:endParaRPr>
          </a:p>
        </p:txBody>
      </p:sp>
      <p:pic>
        <p:nvPicPr>
          <p:cNvPr id="11268" name="Content Placeholder 6" descr="alicia_partnoy_2004_03_07.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53000" y="685800"/>
            <a:ext cx="3811588" cy="5343525"/>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Torture as Metaphor</a:t>
            </a:r>
            <a:endParaRPr lang="en-US" dirty="0">
              <a:ea typeface="+mj-ea"/>
            </a:endParaRPr>
          </a:p>
        </p:txBody>
      </p:sp>
      <p:sp>
        <p:nvSpPr>
          <p:cNvPr id="27651" name="Content Placeholder 2"/>
          <p:cNvSpPr>
            <a:spLocks noGrp="1"/>
          </p:cNvSpPr>
          <p:nvPr>
            <p:ph idx="1"/>
          </p:nvPr>
        </p:nvSpPr>
        <p:spPr/>
        <p:txBody>
          <a:bodyPr/>
          <a:lstStyle/>
          <a:p>
            <a:r>
              <a:rPr lang="ja-JP" altLang="en-US" sz="3200" smtClean="0">
                <a:ea typeface="ＭＳ Ｐゴシック" pitchFamily="34" charset="-128"/>
              </a:rPr>
              <a:t>“</a:t>
            </a:r>
            <a:r>
              <a:rPr lang="en-US" altLang="ja-JP" sz="3200" smtClean="0">
                <a:ea typeface="ＭＳ Ｐゴシック" pitchFamily="34" charset="-128"/>
              </a:rPr>
              <a:t>From Chile to China to Iraq, torture has been a silent partner in the global free-market crusade. But torture is more than a tool used to enforce unwanted policies on rebellious peoples; it is also a metaphor of the shock doctrine</a:t>
            </a:r>
            <a:r>
              <a:rPr lang="ja-JP" altLang="en-US" sz="3200" smtClean="0">
                <a:ea typeface="ＭＳ Ｐゴシック" pitchFamily="34" charset="-128"/>
              </a:rPr>
              <a:t>’</a:t>
            </a:r>
            <a:r>
              <a:rPr lang="en-US" altLang="ja-JP" sz="3200" smtClean="0">
                <a:ea typeface="ＭＳ Ｐゴシック" pitchFamily="34" charset="-128"/>
              </a:rPr>
              <a:t>s underlying logic.</a:t>
            </a:r>
            <a:r>
              <a:rPr lang="ja-JP" altLang="en-US" sz="3200" smtClean="0">
                <a:ea typeface="ＭＳ Ｐゴシック" pitchFamily="34" charset="-128"/>
              </a:rPr>
              <a:t>”</a:t>
            </a:r>
            <a:r>
              <a:rPr lang="en-US" altLang="ja-JP" sz="3200" smtClean="0">
                <a:ea typeface="ＭＳ Ｐゴシック" pitchFamily="34" charset="-128"/>
              </a:rPr>
              <a:t> (19) – Klein, </a:t>
            </a:r>
            <a:r>
              <a:rPr lang="en-US" altLang="ja-JP" sz="3200" i="1" smtClean="0">
                <a:ea typeface="ＭＳ Ｐゴシック" pitchFamily="34" charset="-128"/>
              </a:rPr>
              <a:t>The Shock Doctrine</a:t>
            </a:r>
            <a:endParaRPr lang="en-US" altLang="en-US" sz="3200" smtClean="0">
              <a:ea typeface="ＭＳ Ｐゴシック" pitchFamily="34"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Long View of History</a:t>
            </a:r>
            <a:endParaRPr lang="en-US" dirty="0">
              <a:ea typeface="+mj-ea"/>
            </a:endParaRPr>
          </a:p>
        </p:txBody>
      </p:sp>
      <p:sp>
        <p:nvSpPr>
          <p:cNvPr id="28675" name="Content Placeholder 2"/>
          <p:cNvSpPr>
            <a:spLocks noGrp="1"/>
          </p:cNvSpPr>
          <p:nvPr>
            <p:ph idx="1"/>
          </p:nvPr>
        </p:nvSpPr>
        <p:spPr/>
        <p:txBody>
          <a:bodyPr/>
          <a:lstStyle/>
          <a:p>
            <a:r>
              <a:rPr lang="en-US" altLang="en-US" sz="3200" smtClean="0">
                <a:ea typeface="ＭＳ Ｐゴシック" pitchFamily="34" charset="-128"/>
              </a:rPr>
              <a:t>Argentina and the War on Terror not as isolated acts</a:t>
            </a:r>
          </a:p>
          <a:p>
            <a:r>
              <a:rPr lang="en-US" altLang="en-US" sz="3200" smtClean="0">
                <a:ea typeface="ＭＳ Ｐゴシック" pitchFamily="34" charset="-128"/>
              </a:rPr>
              <a:t>A continuum of war actions tied to global changes in the late 20</a:t>
            </a:r>
            <a:r>
              <a:rPr lang="en-US" altLang="en-US" sz="3200" baseline="30000" smtClean="0">
                <a:ea typeface="ＭＳ Ｐゴシック" pitchFamily="34" charset="-128"/>
              </a:rPr>
              <a:t>th</a:t>
            </a:r>
            <a:r>
              <a:rPr lang="en-US" altLang="en-US" sz="3200" smtClean="0">
                <a:ea typeface="ＭＳ Ｐゴシック" pitchFamily="34" charset="-128"/>
              </a:rPr>
              <a:t> and early 21</a:t>
            </a:r>
            <a:r>
              <a:rPr lang="en-US" altLang="en-US" sz="3200" baseline="30000" smtClean="0">
                <a:ea typeface="ＭＳ Ｐゴシック" pitchFamily="34" charset="-128"/>
              </a:rPr>
              <a:t>st</a:t>
            </a:r>
            <a:r>
              <a:rPr lang="en-US" altLang="en-US" sz="3200" smtClean="0">
                <a:ea typeface="ＭＳ Ｐゴシック" pitchFamily="34" charset="-128"/>
              </a:rPr>
              <a:t> century</a:t>
            </a:r>
          </a:p>
          <a:p>
            <a:r>
              <a:rPr lang="en-US" altLang="en-US" sz="3200" smtClean="0">
                <a:ea typeface="ＭＳ Ｐゴシック" pitchFamily="34" charset="-128"/>
              </a:rPr>
              <a:t>Torture as integral to Dirty Wars, a process that brings together violence and signification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2763"/>
            <a:ext cx="8229600" cy="914400"/>
          </a:xfrm>
        </p:spPr>
        <p:txBody>
          <a:bodyPr/>
          <a:lstStyle/>
          <a:p>
            <a:pPr eaLnBrk="1" fontAlgn="auto" hangingPunct="1">
              <a:spcAft>
                <a:spcPts val="0"/>
              </a:spcAft>
              <a:defRPr/>
            </a:pPr>
            <a:r>
              <a:rPr lang="en-US" dirty="0" smtClean="0">
                <a:solidFill>
                  <a:schemeClr val="tx2">
                    <a:satMod val="200000"/>
                  </a:schemeClr>
                </a:solidFill>
                <a:ea typeface="+mj-ea"/>
              </a:rPr>
              <a:t>How to tell her story?</a:t>
            </a:r>
            <a:endParaRPr lang="en-US" dirty="0">
              <a:solidFill>
                <a:schemeClr val="tx2">
                  <a:satMod val="200000"/>
                </a:schemeClr>
              </a:solidFill>
              <a:ea typeface="+mj-ea"/>
            </a:endParaRPr>
          </a:p>
        </p:txBody>
      </p:sp>
      <p:sp>
        <p:nvSpPr>
          <p:cNvPr id="12291" name="Content Placeholder 2"/>
          <p:cNvSpPr>
            <a:spLocks noGrp="1"/>
          </p:cNvSpPr>
          <p:nvPr>
            <p:ph sz="half" idx="1"/>
          </p:nvPr>
        </p:nvSpPr>
        <p:spPr>
          <a:xfrm>
            <a:off x="465138" y="1770063"/>
            <a:ext cx="4038600" cy="4525962"/>
          </a:xfrm>
        </p:spPr>
        <p:txBody>
          <a:bodyPr/>
          <a:lstStyle/>
          <a:p>
            <a:pPr eaLnBrk="1" hangingPunct="1"/>
            <a:r>
              <a:rPr lang="en-US" altLang="en-US" smtClean="0">
                <a:ea typeface="ＭＳ Ｐゴシック" pitchFamily="34" charset="-128"/>
              </a:rPr>
              <a:t>Testified before various organizations, including the UN, Amnesty International and Argentina</a:t>
            </a:r>
            <a:r>
              <a:rPr lang="ja-JP" altLang="en-US" smtClean="0">
                <a:ea typeface="ＭＳ Ｐゴシック" pitchFamily="34" charset="-128"/>
              </a:rPr>
              <a:t>’</a:t>
            </a:r>
            <a:r>
              <a:rPr lang="en-US" altLang="ja-JP" smtClean="0">
                <a:ea typeface="ＭＳ Ｐゴシック" pitchFamily="34" charset="-128"/>
              </a:rPr>
              <a:t>s National Commission on the disappeared</a:t>
            </a:r>
          </a:p>
          <a:p>
            <a:pPr eaLnBrk="1" hangingPunct="1"/>
            <a:r>
              <a:rPr lang="en-US" altLang="en-US" smtClean="0">
                <a:ea typeface="ＭＳ Ｐゴシック" pitchFamily="34" charset="-128"/>
              </a:rPr>
              <a:t>Writes fiction and poetry </a:t>
            </a:r>
          </a:p>
        </p:txBody>
      </p:sp>
      <p:pic>
        <p:nvPicPr>
          <p:cNvPr id="12292" name="Content Placeholder 4" descr="the-little-school.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81600" y="1371600"/>
            <a:ext cx="3200400" cy="50419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Testimony -- </a:t>
            </a:r>
            <a:r>
              <a:rPr lang="en-US" dirty="0" err="1" smtClean="0">
                <a:ea typeface="+mj-ea"/>
              </a:rPr>
              <a:t>Testimonio</a:t>
            </a:r>
            <a:r>
              <a:rPr lang="en-US" dirty="0" smtClean="0">
                <a:ea typeface="+mj-ea"/>
              </a:rPr>
              <a:t/>
            </a:r>
            <a:br>
              <a:rPr lang="en-US" dirty="0" smtClean="0">
                <a:ea typeface="+mj-ea"/>
              </a:rPr>
            </a:br>
            <a:r>
              <a:rPr lang="en-US" dirty="0" smtClean="0">
                <a:ea typeface="+mj-ea"/>
              </a:rPr>
              <a:t>(testimonial fiction)</a:t>
            </a:r>
            <a:endParaRPr lang="en-US" dirty="0">
              <a:ea typeface="+mj-ea"/>
            </a:endParaRPr>
          </a:p>
        </p:txBody>
      </p:sp>
      <p:sp>
        <p:nvSpPr>
          <p:cNvPr id="13315" name="Content Placeholder 2"/>
          <p:cNvSpPr>
            <a:spLocks noGrp="1"/>
          </p:cNvSpPr>
          <p:nvPr>
            <p:ph idx="1"/>
          </p:nvPr>
        </p:nvSpPr>
        <p:spPr/>
        <p:txBody>
          <a:bodyPr/>
          <a:lstStyle/>
          <a:p>
            <a:r>
              <a:rPr lang="ja-JP" altLang="en-US" smtClean="0">
                <a:ea typeface="ＭＳ Ｐゴシック" pitchFamily="34" charset="-128"/>
              </a:rPr>
              <a:t>“</a:t>
            </a:r>
            <a:r>
              <a:rPr lang="en-US" altLang="ja-JP" smtClean="0">
                <a:ea typeface="ＭＳ Ｐゴシック" pitchFamily="34" charset="-128"/>
              </a:rPr>
              <a:t>Testimony</a:t>
            </a:r>
            <a:r>
              <a:rPr lang="ja-JP" altLang="en-US" smtClean="0">
                <a:ea typeface="ＭＳ Ｐゴシック" pitchFamily="34" charset="-128"/>
              </a:rPr>
              <a:t>”</a:t>
            </a:r>
            <a:r>
              <a:rPr lang="en-US" altLang="ja-JP" smtClean="0">
                <a:ea typeface="ＭＳ Ｐゴシック" pitchFamily="34" charset="-128"/>
              </a:rPr>
              <a:t>  is personal or documentary evidence attesting to a fact. It is a legalistic term associated with witnessing.</a:t>
            </a:r>
          </a:p>
          <a:p>
            <a:r>
              <a:rPr lang="ja-JP" altLang="en-US" smtClean="0">
                <a:ea typeface="ＭＳ Ｐゴシック" pitchFamily="34" charset="-128"/>
              </a:rPr>
              <a:t>“</a:t>
            </a:r>
            <a:r>
              <a:rPr lang="en-US" altLang="ja-JP" smtClean="0">
                <a:ea typeface="ＭＳ Ｐゴシック" pitchFamily="34" charset="-128"/>
              </a:rPr>
              <a:t>Testimonio</a:t>
            </a:r>
            <a:r>
              <a:rPr lang="ja-JP" altLang="en-US" smtClean="0">
                <a:ea typeface="ＭＳ Ｐゴシック" pitchFamily="34" charset="-128"/>
              </a:rPr>
              <a:t>”</a:t>
            </a:r>
            <a:r>
              <a:rPr lang="en-US" altLang="ja-JP" smtClean="0">
                <a:ea typeface="ＭＳ Ｐゴシック" pitchFamily="34" charset="-128"/>
              </a:rPr>
              <a:t> is a genre of fiction based on actual events and sometimes told by a witness</a:t>
            </a:r>
          </a:p>
          <a:p>
            <a:r>
              <a:rPr lang="en-US" altLang="en-US" smtClean="0">
                <a:ea typeface="ＭＳ Ｐゴシック" pitchFamily="34" charset="-128"/>
              </a:rPr>
              <a:t>Intertextual dialogue of voices that reorders  historical events in narrative form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2763"/>
            <a:ext cx="8229600" cy="914400"/>
          </a:xfrm>
        </p:spPr>
        <p:txBody>
          <a:bodyPr/>
          <a:lstStyle/>
          <a:p>
            <a:pPr>
              <a:defRPr/>
            </a:pPr>
            <a:r>
              <a:rPr lang="en-US" dirty="0" smtClean="0">
                <a:ea typeface="+mj-ea"/>
              </a:rPr>
              <a:t>Rain and freedom</a:t>
            </a:r>
            <a:endParaRPr lang="en-US" dirty="0">
              <a:ea typeface="+mj-ea"/>
            </a:endParaRPr>
          </a:p>
        </p:txBody>
      </p:sp>
      <p:sp>
        <p:nvSpPr>
          <p:cNvPr id="14339" name="Content Placeholder 2"/>
          <p:cNvSpPr>
            <a:spLocks noGrp="1"/>
          </p:cNvSpPr>
          <p:nvPr>
            <p:ph sz="half" idx="1"/>
          </p:nvPr>
        </p:nvSpPr>
        <p:spPr>
          <a:xfrm>
            <a:off x="465138" y="1770063"/>
            <a:ext cx="4038600" cy="4525962"/>
          </a:xfrm>
        </p:spPr>
        <p:txBody>
          <a:bodyPr/>
          <a:lstStyle/>
          <a:p>
            <a:pPr>
              <a:buFont typeface="Wingdings" pitchFamily="2" charset="2"/>
              <a:buNone/>
            </a:pPr>
            <a:r>
              <a:rPr lang="ja-JP" altLang="en-US" smtClean="0">
                <a:ea typeface="ＭＳ Ｐゴシック" pitchFamily="34" charset="-128"/>
              </a:rPr>
              <a:t>“</a:t>
            </a:r>
            <a:r>
              <a:rPr lang="en-US" altLang="ja-JP" smtClean="0">
                <a:ea typeface="ＭＳ Ｐゴシック" pitchFamily="34" charset="-128"/>
              </a:rPr>
              <a:t>The smell of damp earth made her come to grips with the fact that she was still alive. She inhaled deeply and a rare memory of freedom tickled her cheekbones. The open window let some rain in.</a:t>
            </a:r>
            <a:r>
              <a:rPr lang="ja-JP" altLang="en-US" smtClean="0">
                <a:ea typeface="ＭＳ Ｐゴシック" pitchFamily="34" charset="-128"/>
              </a:rPr>
              <a:t>”</a:t>
            </a:r>
            <a:r>
              <a:rPr lang="en-US" altLang="ja-JP" smtClean="0">
                <a:ea typeface="ＭＳ Ｐゴシック" pitchFamily="34" charset="-128"/>
              </a:rPr>
              <a:t> </a:t>
            </a:r>
            <a:endParaRPr lang="en-US" altLang="en-US" smtClean="0">
              <a:ea typeface="ＭＳ Ｐゴシック" pitchFamily="34" charset="-128"/>
            </a:endParaRPr>
          </a:p>
        </p:txBody>
      </p:sp>
      <p:pic>
        <p:nvPicPr>
          <p:cNvPr id="14340" name="Content Placeholder 4" descr="water dripping into a bucket.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917700"/>
            <a:ext cx="4038600" cy="269875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2763"/>
            <a:ext cx="8229600" cy="914400"/>
          </a:xfrm>
        </p:spPr>
        <p:txBody>
          <a:bodyPr/>
          <a:lstStyle/>
          <a:p>
            <a:pPr>
              <a:defRPr/>
            </a:pPr>
            <a:r>
              <a:rPr lang="en-US" dirty="0" smtClean="0">
                <a:ea typeface="+mj-ea"/>
              </a:rPr>
              <a:t>Containing the rain</a:t>
            </a:r>
            <a:endParaRPr lang="en-US" dirty="0">
              <a:ea typeface="+mj-ea"/>
            </a:endParaRPr>
          </a:p>
        </p:txBody>
      </p:sp>
      <p:sp>
        <p:nvSpPr>
          <p:cNvPr id="15363" name="Content Placeholder 2"/>
          <p:cNvSpPr>
            <a:spLocks noGrp="1"/>
          </p:cNvSpPr>
          <p:nvPr>
            <p:ph sz="half" idx="1"/>
          </p:nvPr>
        </p:nvSpPr>
        <p:spPr>
          <a:xfrm>
            <a:off x="381000" y="1752600"/>
            <a:ext cx="4183063" cy="4554538"/>
          </a:xfrm>
        </p:spPr>
        <p:txBody>
          <a:bodyPr/>
          <a:lstStyle/>
          <a:p>
            <a:pPr>
              <a:buFont typeface="Wingdings" pitchFamily="2" charset="2"/>
              <a:buNone/>
            </a:pPr>
            <a:r>
              <a:rPr lang="ja-JP" altLang="en-US" smtClean="0">
                <a:ea typeface="ＭＳ Ｐゴシック" pitchFamily="34" charset="-128"/>
              </a:rPr>
              <a:t>“</a:t>
            </a:r>
            <a:r>
              <a:rPr lang="en-US" altLang="ja-JP" smtClean="0">
                <a:ea typeface="ＭＳ Ｐゴシック" pitchFamily="34" charset="-128"/>
              </a:rPr>
              <a:t>The first four cans were making the sweetest music she had heard in a very long time…She stretched out  her hand and the drops found a place in her palm…five little pools of freshness and life among all that dirtiness.</a:t>
            </a:r>
            <a:endParaRPr lang="en-US" altLang="en-US" smtClean="0">
              <a:ea typeface="ＭＳ Ｐゴシック" pitchFamily="34" charset="-128"/>
            </a:endParaRPr>
          </a:p>
        </p:txBody>
      </p:sp>
      <p:pic>
        <p:nvPicPr>
          <p:cNvPr id="15364" name="Content Placeholder 4" descr="water dripping into a bucket.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56138" y="2519363"/>
            <a:ext cx="4038600" cy="302895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2763"/>
            <a:ext cx="8229600" cy="914400"/>
          </a:xfrm>
        </p:spPr>
        <p:txBody>
          <a:bodyPr/>
          <a:lstStyle/>
          <a:p>
            <a:pPr eaLnBrk="1" hangingPunct="1">
              <a:defRPr/>
            </a:pPr>
            <a:r>
              <a:rPr lang="en-US" dirty="0" smtClean="0">
                <a:ea typeface="+mj-ea"/>
              </a:rPr>
              <a:t>Confronting the Dirty War</a:t>
            </a:r>
            <a:endParaRPr lang="en-US" dirty="0">
              <a:ea typeface="+mj-ea"/>
            </a:endParaRPr>
          </a:p>
        </p:txBody>
      </p:sp>
      <p:sp>
        <p:nvSpPr>
          <p:cNvPr id="16387" name="Content Placeholder 2"/>
          <p:cNvSpPr>
            <a:spLocks noGrp="1"/>
          </p:cNvSpPr>
          <p:nvPr>
            <p:ph sz="half" idx="1"/>
          </p:nvPr>
        </p:nvSpPr>
        <p:spPr>
          <a:xfrm>
            <a:off x="465138" y="1770063"/>
            <a:ext cx="4038600" cy="4525962"/>
          </a:xfrm>
        </p:spPr>
        <p:txBody>
          <a:bodyPr/>
          <a:lstStyle/>
          <a:p>
            <a:pPr eaLnBrk="1" hangingPunct="1"/>
            <a:r>
              <a:rPr lang="en-US" altLang="en-US" smtClean="0">
                <a:ea typeface="ＭＳ Ｐゴシック" pitchFamily="34" charset="-128"/>
              </a:rPr>
              <a:t>Military officials on trial.</a:t>
            </a:r>
          </a:p>
          <a:p>
            <a:pPr eaLnBrk="1" hangingPunct="1"/>
            <a:r>
              <a:rPr lang="en-US" altLang="en-US" smtClean="0">
                <a:ea typeface="ＭＳ Ｐゴシック" pitchFamily="34" charset="-128"/>
              </a:rPr>
              <a:t>National commission investigated the disappeared, published report.</a:t>
            </a:r>
          </a:p>
          <a:p>
            <a:pPr eaLnBrk="1" hangingPunct="1"/>
            <a:r>
              <a:rPr lang="en-US" altLang="en-US" smtClean="0">
                <a:ea typeface="ＭＳ Ｐゴシック" pitchFamily="34" charset="-128"/>
              </a:rPr>
              <a:t>Ongoing social discussion.</a:t>
            </a:r>
          </a:p>
          <a:p>
            <a:pPr eaLnBrk="1" hangingPunct="1"/>
            <a:r>
              <a:rPr lang="en-US" altLang="en-US" smtClean="0">
                <a:ea typeface="ＭＳ Ｐゴシック" pitchFamily="34" charset="-128"/>
              </a:rPr>
              <a:t>Films and books </a:t>
            </a:r>
          </a:p>
        </p:txBody>
      </p:sp>
      <p:pic>
        <p:nvPicPr>
          <p:cNvPr id="16388" name="Content Placeholder 4" descr="officialstory.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11663" y="1752600"/>
            <a:ext cx="4732337" cy="32766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512763"/>
            <a:ext cx="7772400" cy="914400"/>
          </a:xfrm>
        </p:spPr>
        <p:txBody>
          <a:bodyPr wrap="square" lIns="91440" tIns="45720" rIns="91440" bIns="45720" numCol="1" anchorCtr="0" compatLnSpc="1">
            <a:prstTxWarp prst="textNoShape">
              <a:avLst/>
            </a:prstTxWarp>
          </a:bodyPr>
          <a:lstStyle/>
          <a:p>
            <a:pPr eaLnBrk="1" hangingPunct="1"/>
            <a:r>
              <a:rPr lang="en-US" altLang="en-US" dirty="0" smtClean="0">
                <a:ea typeface="ＭＳ Ｐゴシック" pitchFamily="34" charset="-128"/>
              </a:rPr>
              <a:t>Views of History – </a:t>
            </a:r>
            <a:br>
              <a:rPr lang="en-US" altLang="en-US" dirty="0" smtClean="0">
                <a:ea typeface="ＭＳ Ｐゴシック" pitchFamily="34" charset="-128"/>
              </a:rPr>
            </a:br>
            <a:r>
              <a:rPr lang="en-US" altLang="en-US" dirty="0" smtClean="0">
                <a:ea typeface="ＭＳ Ｐゴシック" pitchFamily="34" charset="-128"/>
              </a:rPr>
              <a:t>The Official Story</a:t>
            </a:r>
          </a:p>
        </p:txBody>
      </p:sp>
      <p:sp>
        <p:nvSpPr>
          <p:cNvPr id="17411" name="Text Placeholder 2"/>
          <p:cNvSpPr>
            <a:spLocks noGrp="1"/>
          </p:cNvSpPr>
          <p:nvPr>
            <p:ph type="body" idx="1"/>
          </p:nvPr>
        </p:nvSpPr>
        <p:spPr>
          <a:xfrm>
            <a:off x="457200" y="1809750"/>
            <a:ext cx="4040188" cy="639763"/>
          </a:xfrm>
        </p:spPr>
        <p:txBody>
          <a:bodyPr/>
          <a:lstStyle/>
          <a:p>
            <a:pPr marL="73025" eaLnBrk="1" hangingPunct="1"/>
            <a:r>
              <a:rPr lang="en-US" altLang="en-US" smtClean="0">
                <a:ea typeface="ＭＳ Ｐゴシック" pitchFamily="34" charset="-128"/>
              </a:rPr>
              <a:t>Argentina</a:t>
            </a:r>
            <a:r>
              <a:rPr lang="ja-JP" altLang="en-US" smtClean="0">
                <a:ea typeface="ＭＳ Ｐゴシック" pitchFamily="34" charset="-128"/>
              </a:rPr>
              <a:t>’</a:t>
            </a:r>
            <a:r>
              <a:rPr lang="en-US" altLang="ja-JP" smtClean="0">
                <a:ea typeface="ＭＳ Ｐゴシック" pitchFamily="34" charset="-128"/>
              </a:rPr>
              <a:t>s 19</a:t>
            </a:r>
            <a:r>
              <a:rPr lang="en-US" altLang="ja-JP" baseline="30000" smtClean="0">
                <a:ea typeface="ＭＳ Ｐゴシック" pitchFamily="34" charset="-128"/>
              </a:rPr>
              <a:t>th</a:t>
            </a:r>
            <a:r>
              <a:rPr lang="en-US" altLang="ja-JP" smtClean="0">
                <a:ea typeface="ＭＳ Ｐゴシック" pitchFamily="34" charset="-128"/>
              </a:rPr>
              <a:t>  Century</a:t>
            </a:r>
            <a:endParaRPr lang="en-US" altLang="en-US" smtClean="0">
              <a:ea typeface="ＭＳ Ｐゴシック" pitchFamily="34" charset="-128"/>
            </a:endParaRPr>
          </a:p>
        </p:txBody>
      </p:sp>
      <p:sp>
        <p:nvSpPr>
          <p:cNvPr id="17412" name="Text Placeholder 3"/>
          <p:cNvSpPr>
            <a:spLocks noGrp="1"/>
          </p:cNvSpPr>
          <p:nvPr>
            <p:ph type="body" sz="half" idx="3"/>
          </p:nvPr>
        </p:nvSpPr>
        <p:spPr>
          <a:xfrm>
            <a:off x="4645025" y="1809750"/>
            <a:ext cx="4041775" cy="639763"/>
          </a:xfrm>
        </p:spPr>
        <p:txBody>
          <a:bodyPr/>
          <a:lstStyle/>
          <a:p>
            <a:pPr marL="73025" eaLnBrk="1" hangingPunct="1"/>
            <a:r>
              <a:rPr lang="en-US" altLang="en-US" smtClean="0">
                <a:ea typeface="ＭＳ Ｐゴシック" pitchFamily="34" charset="-128"/>
              </a:rPr>
              <a:t>Argentina</a:t>
            </a:r>
            <a:r>
              <a:rPr lang="ja-JP" altLang="en-US" smtClean="0">
                <a:ea typeface="ＭＳ Ｐゴシック" pitchFamily="34" charset="-128"/>
              </a:rPr>
              <a:t>’</a:t>
            </a:r>
            <a:r>
              <a:rPr lang="en-US" altLang="ja-JP" smtClean="0">
                <a:ea typeface="ＭＳ Ｐゴシック" pitchFamily="34" charset="-128"/>
              </a:rPr>
              <a:t>s Dirty War</a:t>
            </a:r>
            <a:endParaRPr lang="en-US" altLang="en-US" smtClean="0">
              <a:ea typeface="ＭＳ Ｐゴシック" pitchFamily="34" charset="-128"/>
            </a:endParaRPr>
          </a:p>
        </p:txBody>
      </p:sp>
      <p:sp>
        <p:nvSpPr>
          <p:cNvPr id="17413" name="Content Placeholder 4"/>
          <p:cNvSpPr>
            <a:spLocks noGrp="1"/>
          </p:cNvSpPr>
          <p:nvPr>
            <p:ph sz="quarter" idx="2"/>
          </p:nvPr>
        </p:nvSpPr>
        <p:spPr>
          <a:xfrm>
            <a:off x="457200" y="2459038"/>
            <a:ext cx="4040188" cy="3959225"/>
          </a:xfrm>
        </p:spPr>
        <p:txBody>
          <a:bodyPr/>
          <a:lstStyle/>
          <a:p>
            <a:pPr eaLnBrk="1" hangingPunct="1"/>
            <a:r>
              <a:rPr lang="en-US" altLang="en-US" sz="2800" smtClean="0">
                <a:ea typeface="ＭＳ Ｐゴシック" pitchFamily="34" charset="-128"/>
              </a:rPr>
              <a:t>Narrative from textbooks.</a:t>
            </a:r>
          </a:p>
          <a:p>
            <a:pPr eaLnBrk="1" hangingPunct="1"/>
            <a:r>
              <a:rPr lang="en-US" altLang="en-US" sz="2800" smtClean="0">
                <a:ea typeface="ＭＳ Ｐゴシック" pitchFamily="34" charset="-128"/>
              </a:rPr>
              <a:t>What is left out?</a:t>
            </a:r>
          </a:p>
          <a:p>
            <a:pPr eaLnBrk="1" hangingPunct="1"/>
            <a:r>
              <a:rPr lang="en-US" altLang="en-US" sz="2800" smtClean="0">
                <a:ea typeface="ＭＳ Ｐゴシック" pitchFamily="34" charset="-128"/>
              </a:rPr>
              <a:t>How are major figures conceived and framed?</a:t>
            </a:r>
          </a:p>
          <a:p>
            <a:pPr eaLnBrk="1" hangingPunct="1"/>
            <a:r>
              <a:rPr lang="en-US" altLang="en-US" sz="2800" smtClean="0">
                <a:ea typeface="ＭＳ Ｐゴシック" pitchFamily="34" charset="-128"/>
              </a:rPr>
              <a:t>How to write alternate history?</a:t>
            </a:r>
          </a:p>
        </p:txBody>
      </p:sp>
      <p:sp>
        <p:nvSpPr>
          <p:cNvPr id="17414" name="Content Placeholder 5"/>
          <p:cNvSpPr>
            <a:spLocks noGrp="1"/>
          </p:cNvSpPr>
          <p:nvPr>
            <p:ph sz="quarter" idx="4"/>
          </p:nvPr>
        </p:nvSpPr>
        <p:spPr>
          <a:xfrm>
            <a:off x="4645025" y="2459038"/>
            <a:ext cx="4041775" cy="3959225"/>
          </a:xfrm>
        </p:spPr>
        <p:txBody>
          <a:bodyPr/>
          <a:lstStyle/>
          <a:p>
            <a:pPr eaLnBrk="1" hangingPunct="1"/>
            <a:r>
              <a:rPr lang="ja-JP" altLang="en-US" sz="2800" smtClean="0">
                <a:ea typeface="ＭＳ Ｐゴシック" pitchFamily="34" charset="-128"/>
              </a:rPr>
              <a:t>“</a:t>
            </a:r>
            <a:r>
              <a:rPr lang="en-US" altLang="ja-JP" sz="2800" smtClean="0">
                <a:ea typeface="ＭＳ Ｐゴシック" pitchFamily="34" charset="-128"/>
              </a:rPr>
              <a:t>Official story</a:t>
            </a:r>
            <a:r>
              <a:rPr lang="ja-JP" altLang="en-US" sz="2800" smtClean="0">
                <a:ea typeface="ＭＳ Ｐゴシック" pitchFamily="34" charset="-128"/>
              </a:rPr>
              <a:t>”</a:t>
            </a:r>
            <a:r>
              <a:rPr lang="en-US" altLang="ja-JP" sz="2800" smtClean="0">
                <a:ea typeface="ＭＳ Ｐゴシック" pitchFamily="34" charset="-128"/>
              </a:rPr>
              <a:t> by the government</a:t>
            </a:r>
          </a:p>
          <a:p>
            <a:pPr eaLnBrk="1" hangingPunct="1"/>
            <a:r>
              <a:rPr lang="en-US" altLang="en-US" sz="2800" smtClean="0">
                <a:ea typeface="ＭＳ Ｐゴシック" pitchFamily="34" charset="-128"/>
              </a:rPr>
              <a:t>What is not told? What happened to the disappeared?</a:t>
            </a:r>
          </a:p>
          <a:p>
            <a:pPr eaLnBrk="1" hangingPunct="1"/>
            <a:r>
              <a:rPr lang="en-US" altLang="en-US" sz="2800" smtClean="0">
                <a:ea typeface="ＭＳ Ｐゴシック" pitchFamily="34" charset="-128"/>
              </a:rPr>
              <a:t>What do people ignore or overlook?</a:t>
            </a:r>
          </a:p>
          <a:p>
            <a:pPr eaLnBrk="1" hangingPunct="1"/>
            <a:r>
              <a:rPr lang="en-US" altLang="en-US" sz="2800" smtClean="0">
                <a:ea typeface="ＭＳ Ｐゴシック" pitchFamily="34" charset="-128"/>
              </a:rPr>
              <a:t>How to respond w/ an alternate perspective?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2763"/>
            <a:ext cx="8229600" cy="914400"/>
          </a:xfrm>
        </p:spPr>
        <p:txBody>
          <a:bodyPr/>
          <a:lstStyle/>
          <a:p>
            <a:pPr>
              <a:defRPr/>
            </a:pPr>
            <a:r>
              <a:rPr lang="en-US" dirty="0" smtClean="0">
                <a:ea typeface="+mj-ea"/>
              </a:rPr>
              <a:t>Writing History</a:t>
            </a:r>
            <a:endParaRPr lang="en-US" dirty="0">
              <a:ea typeface="+mj-ea"/>
            </a:endParaRPr>
          </a:p>
        </p:txBody>
      </p:sp>
      <p:sp>
        <p:nvSpPr>
          <p:cNvPr id="18435" name="Content Placeholder 2"/>
          <p:cNvSpPr>
            <a:spLocks noGrp="1"/>
          </p:cNvSpPr>
          <p:nvPr>
            <p:ph sz="half" idx="1"/>
          </p:nvPr>
        </p:nvSpPr>
        <p:spPr>
          <a:xfrm>
            <a:off x="465138" y="1770063"/>
            <a:ext cx="4038600" cy="4525962"/>
          </a:xfrm>
        </p:spPr>
        <p:txBody>
          <a:bodyPr/>
          <a:lstStyle/>
          <a:p>
            <a:r>
              <a:rPr lang="en-US" altLang="en-US" sz="3200" smtClean="0">
                <a:ea typeface="ＭＳ Ｐゴシック" pitchFamily="34" charset="-128"/>
              </a:rPr>
              <a:t>Student: </a:t>
            </a:r>
            <a:r>
              <a:rPr lang="ja-JP" altLang="en-US" sz="3200" smtClean="0">
                <a:ea typeface="ＭＳ Ｐゴシック" pitchFamily="34" charset="-128"/>
              </a:rPr>
              <a:t>“</a:t>
            </a:r>
            <a:r>
              <a:rPr lang="en-US" altLang="ja-JP" sz="3200" smtClean="0">
                <a:ea typeface="ＭＳ Ｐゴシック" pitchFamily="34" charset="-128"/>
              </a:rPr>
              <a:t>History is written by assassins.</a:t>
            </a:r>
            <a:r>
              <a:rPr lang="ja-JP" altLang="en-US" sz="3200" smtClean="0">
                <a:ea typeface="ＭＳ Ｐゴシック" pitchFamily="34" charset="-128"/>
              </a:rPr>
              <a:t>”</a:t>
            </a:r>
            <a:endParaRPr lang="en-US" altLang="ja-JP" sz="3200" smtClean="0">
              <a:ea typeface="ＭＳ Ｐゴシック" pitchFamily="34" charset="-128"/>
            </a:endParaRPr>
          </a:p>
          <a:p>
            <a:r>
              <a:rPr lang="en-US" altLang="en-US" sz="3200" smtClean="0">
                <a:ea typeface="ＭＳ Ｐゴシック" pitchFamily="34" charset="-128"/>
              </a:rPr>
              <a:t>Role of textual evidence in writing history?</a:t>
            </a:r>
          </a:p>
          <a:p>
            <a:r>
              <a:rPr lang="en-US" altLang="en-US" sz="3200" smtClean="0">
                <a:ea typeface="ＭＳ Ｐゴシック" pitchFamily="34" charset="-128"/>
              </a:rPr>
              <a:t>Believing official stories?</a:t>
            </a:r>
          </a:p>
          <a:p>
            <a:r>
              <a:rPr lang="en-US" altLang="en-US" sz="3200" smtClean="0">
                <a:ea typeface="ＭＳ Ｐゴシック" pitchFamily="34" charset="-128"/>
              </a:rPr>
              <a:t>What is unknown?</a:t>
            </a:r>
          </a:p>
        </p:txBody>
      </p:sp>
      <p:pic>
        <p:nvPicPr>
          <p:cNvPr id="18436" name="Content Placeholder 4" descr="classroom.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00600" y="1828800"/>
            <a:ext cx="4165600" cy="312420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584</TotalTime>
  <Words>820</Words>
  <Application>Microsoft Office PowerPoint</Application>
  <PresentationFormat>On-screen Show (4:3)</PresentationFormat>
  <Paragraphs>86</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Metro</vt:lpstr>
      <vt:lpstr>From argentina to the  war on terror</vt:lpstr>
      <vt:lpstr>Alicia Partnoy</vt:lpstr>
      <vt:lpstr>How to tell her story?</vt:lpstr>
      <vt:lpstr>Testimony -- Testimonio (testimonial fiction)</vt:lpstr>
      <vt:lpstr>Rain and freedom</vt:lpstr>
      <vt:lpstr>Containing the rain</vt:lpstr>
      <vt:lpstr>Confronting the Dirty War</vt:lpstr>
      <vt:lpstr>Views of History –  The Official Story</vt:lpstr>
      <vt:lpstr>Writing History</vt:lpstr>
      <vt:lpstr> </vt:lpstr>
      <vt:lpstr>Role of Memory?</vt:lpstr>
      <vt:lpstr>Motherhood?</vt:lpstr>
      <vt:lpstr>Searching for truth </vt:lpstr>
      <vt:lpstr>PowerPoint Presentation</vt:lpstr>
      <vt:lpstr>Truth about her husband,  class and status  </vt:lpstr>
      <vt:lpstr>Multinational business</vt:lpstr>
      <vt:lpstr>What is the connection between business and the disappeared?</vt:lpstr>
      <vt:lpstr>State Terror and Ideology</vt:lpstr>
      <vt:lpstr>The Shock Doctrine</vt:lpstr>
      <vt:lpstr>Torture as Metaphor</vt:lpstr>
      <vt:lpstr>Long View of History</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argentina to the  war on terror</dc:title>
  <dc:creator>rlazo</dc:creator>
  <cp:lastModifiedBy>AH</cp:lastModifiedBy>
  <cp:revision>72</cp:revision>
  <dcterms:created xsi:type="dcterms:W3CDTF">2014-02-16T01:36:42Z</dcterms:created>
  <dcterms:modified xsi:type="dcterms:W3CDTF">2014-02-20T03:44:20Z</dcterms:modified>
</cp:coreProperties>
</file>